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60" r:id="rId2"/>
    <p:sldId id="262" r:id="rId3"/>
    <p:sldId id="267" r:id="rId4"/>
    <p:sldId id="280" r:id="rId5"/>
    <p:sldId id="268" r:id="rId6"/>
    <p:sldId id="269" r:id="rId7"/>
    <p:sldId id="278" r:id="rId8"/>
    <p:sldId id="270" r:id="rId9"/>
    <p:sldId id="271" r:id="rId10"/>
    <p:sldId id="272" r:id="rId11"/>
    <p:sldId id="276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485"/>
    <a:srgbClr val="E95C89"/>
    <a:srgbClr val="26303B"/>
    <a:srgbClr val="2F3C4A"/>
    <a:srgbClr val="29415B"/>
    <a:srgbClr val="27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C4F8A-9340-40DE-849C-10F117E0BCBB}" v="13" dt="2020-05-30T15:57:52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52"/>
  </p:normalViewPr>
  <p:slideViewPr>
    <p:cSldViewPr snapToGrid="0">
      <p:cViewPr>
        <p:scale>
          <a:sx n="80" d="100"/>
          <a:sy n="80" d="100"/>
        </p:scale>
        <p:origin x="4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oon Gharwi" userId="62f4c3fb93e69a39" providerId="LiveId" clId="{D4B540A2-1F0B-4C7A-A387-EFD5B8A07A3A}"/>
    <pc:docChg chg="undo redo custSel mod addSld delSld modSld sldOrd">
      <pc:chgData name="Haroon Gharwi" userId="62f4c3fb93e69a39" providerId="LiveId" clId="{D4B540A2-1F0B-4C7A-A387-EFD5B8A07A3A}" dt="2019-10-08T23:51:19.160" v="3082" actId="2696"/>
      <pc:docMkLst>
        <pc:docMk/>
      </pc:docMkLst>
      <pc:sldChg chg="addSp modSp del">
        <pc:chgData name="Haroon Gharwi" userId="62f4c3fb93e69a39" providerId="LiveId" clId="{D4B540A2-1F0B-4C7A-A387-EFD5B8A07A3A}" dt="2019-10-05T06:09:22.330" v="65" actId="2696"/>
        <pc:sldMkLst>
          <pc:docMk/>
          <pc:sldMk cId="1213059944" sldId="257"/>
        </pc:sldMkLst>
        <pc:spChg chg="mod">
          <ac:chgData name="Haroon Gharwi" userId="62f4c3fb93e69a39" providerId="LiveId" clId="{D4B540A2-1F0B-4C7A-A387-EFD5B8A07A3A}" dt="2019-10-05T06:06:20.155" v="38" actId="1035"/>
          <ac:spMkLst>
            <pc:docMk/>
            <pc:sldMk cId="1213059944" sldId="257"/>
            <ac:spMk id="2" creationId="{D3975245-356B-4E3C-A345-2B43B6F4BEC9}"/>
          </ac:spMkLst>
        </pc:spChg>
        <pc:spChg chg="mod">
          <ac:chgData name="Haroon Gharwi" userId="62f4c3fb93e69a39" providerId="LiveId" clId="{D4B540A2-1F0B-4C7A-A387-EFD5B8A07A3A}" dt="2019-10-05T06:06:20.155" v="38" actId="1035"/>
          <ac:spMkLst>
            <pc:docMk/>
            <pc:sldMk cId="1213059944" sldId="257"/>
            <ac:spMk id="4" creationId="{D19410FD-80C1-4C52-A132-DD1066589ADF}"/>
          </ac:spMkLst>
        </pc:spChg>
        <pc:spChg chg="mod">
          <ac:chgData name="Haroon Gharwi" userId="62f4c3fb93e69a39" providerId="LiveId" clId="{D4B540A2-1F0B-4C7A-A387-EFD5B8A07A3A}" dt="2019-10-05T06:06:20.155" v="38" actId="1035"/>
          <ac:spMkLst>
            <pc:docMk/>
            <pc:sldMk cId="1213059944" sldId="257"/>
            <ac:spMk id="6" creationId="{C25F51D1-B735-4F5F-999D-1B203DDC1363}"/>
          </ac:spMkLst>
        </pc:spChg>
        <pc:spChg chg="mod">
          <ac:chgData name="Haroon Gharwi" userId="62f4c3fb93e69a39" providerId="LiveId" clId="{D4B540A2-1F0B-4C7A-A387-EFD5B8A07A3A}" dt="2019-10-05T06:06:20.155" v="38" actId="1035"/>
          <ac:spMkLst>
            <pc:docMk/>
            <pc:sldMk cId="1213059944" sldId="257"/>
            <ac:spMk id="7" creationId="{837B14B8-5D8F-4A5D-975E-0C22DB21B834}"/>
          </ac:spMkLst>
        </pc:spChg>
        <pc:spChg chg="add mod">
          <ac:chgData name="Haroon Gharwi" userId="62f4c3fb93e69a39" providerId="LiveId" clId="{D4B540A2-1F0B-4C7A-A387-EFD5B8A07A3A}" dt="2019-10-05T06:08:15.115" v="60" actId="20577"/>
          <ac:spMkLst>
            <pc:docMk/>
            <pc:sldMk cId="1213059944" sldId="257"/>
            <ac:spMk id="11" creationId="{F65BE2CD-4217-485B-9012-5A4445E8E734}"/>
          </ac:spMkLst>
        </pc:spChg>
        <pc:picChg chg="mod">
          <ac:chgData name="Haroon Gharwi" userId="62f4c3fb93e69a39" providerId="LiveId" clId="{D4B540A2-1F0B-4C7A-A387-EFD5B8A07A3A}" dt="2019-10-05T06:06:20.155" v="38" actId="1035"/>
          <ac:picMkLst>
            <pc:docMk/>
            <pc:sldMk cId="1213059944" sldId="257"/>
            <ac:picMk id="1026" creationId="{63FCF7F9-0FFE-4DA2-815C-DEEE164A8C58}"/>
          </ac:picMkLst>
        </pc:picChg>
        <pc:cxnChg chg="mod">
          <ac:chgData name="Haroon Gharwi" userId="62f4c3fb93e69a39" providerId="LiveId" clId="{D4B540A2-1F0B-4C7A-A387-EFD5B8A07A3A}" dt="2019-10-05T06:06:20.155" v="38" actId="1035"/>
          <ac:cxnSpMkLst>
            <pc:docMk/>
            <pc:sldMk cId="1213059944" sldId="257"/>
            <ac:cxnSpMk id="10" creationId="{D1C8B3F9-5626-49EE-889A-A77043C55E81}"/>
          </ac:cxnSpMkLst>
        </pc:cxnChg>
        <pc:cxnChg chg="mod">
          <ac:chgData name="Haroon Gharwi" userId="62f4c3fb93e69a39" providerId="LiveId" clId="{D4B540A2-1F0B-4C7A-A387-EFD5B8A07A3A}" dt="2019-10-05T06:06:20.155" v="38" actId="1035"/>
          <ac:cxnSpMkLst>
            <pc:docMk/>
            <pc:sldMk cId="1213059944" sldId="257"/>
            <ac:cxnSpMk id="12" creationId="{C0A631D1-AFB5-4295-988E-B9F6FDB5C761}"/>
          </ac:cxnSpMkLst>
        </pc:cxnChg>
        <pc:cxnChg chg="add mod">
          <ac:chgData name="Haroon Gharwi" userId="62f4c3fb93e69a39" providerId="LiveId" clId="{D4B540A2-1F0B-4C7A-A387-EFD5B8A07A3A}" dt="2019-10-05T06:08:00.689" v="51" actId="14100"/>
          <ac:cxnSpMkLst>
            <pc:docMk/>
            <pc:sldMk cId="1213059944" sldId="257"/>
            <ac:cxnSpMk id="13" creationId="{1BE6D479-4024-4A5A-9223-90D1A099BC83}"/>
          </ac:cxnSpMkLst>
        </pc:cxnChg>
        <pc:cxnChg chg="mod">
          <ac:chgData name="Haroon Gharwi" userId="62f4c3fb93e69a39" providerId="LiveId" clId="{D4B540A2-1F0B-4C7A-A387-EFD5B8A07A3A}" dt="2019-10-05T06:07:08.045" v="41" actId="1076"/>
          <ac:cxnSpMkLst>
            <pc:docMk/>
            <pc:sldMk cId="1213059944" sldId="257"/>
            <ac:cxnSpMk id="15" creationId="{05BCB109-D9A1-4C9A-ABD7-D3B67B5EC948}"/>
          </ac:cxnSpMkLst>
        </pc:cxnChg>
      </pc:sldChg>
      <pc:sldChg chg="addSp delSp modSp del mod ord setBg">
        <pc:chgData name="Haroon Gharwi" userId="62f4c3fb93e69a39" providerId="LiveId" clId="{D4B540A2-1F0B-4C7A-A387-EFD5B8A07A3A}" dt="2019-10-05T10:10:27.339" v="2145" actId="2696"/>
        <pc:sldMkLst>
          <pc:docMk/>
          <pc:sldMk cId="3718573038" sldId="258"/>
        </pc:sldMkLst>
        <pc:spChg chg="mod">
          <ac:chgData name="Haroon Gharwi" userId="62f4c3fb93e69a39" providerId="LiveId" clId="{D4B540A2-1F0B-4C7A-A387-EFD5B8A07A3A}" dt="2019-10-05T09:17:10.538" v="1816" actId="120"/>
          <ac:spMkLst>
            <pc:docMk/>
            <pc:sldMk cId="3718573038" sldId="258"/>
            <ac:spMk id="2" creationId="{13632034-51BE-427A-96B0-EC507291BE72}"/>
          </ac:spMkLst>
        </pc:spChg>
        <pc:spChg chg="mod">
          <ac:chgData name="Haroon Gharwi" userId="62f4c3fb93e69a39" providerId="LiveId" clId="{D4B540A2-1F0B-4C7A-A387-EFD5B8A07A3A}" dt="2019-10-05T09:51:39.682" v="2067" actId="20577"/>
          <ac:spMkLst>
            <pc:docMk/>
            <pc:sldMk cId="3718573038" sldId="258"/>
            <ac:spMk id="3" creationId="{102C3064-C8D2-4334-A82E-A890B9F9E557}"/>
          </ac:spMkLst>
        </pc:spChg>
        <pc:spChg chg="add del">
          <ac:chgData name="Haroon Gharwi" userId="62f4c3fb93e69a39" providerId="LiveId" clId="{D4B540A2-1F0B-4C7A-A387-EFD5B8A07A3A}" dt="2019-10-05T09:11:54.695" v="1748" actId="26606"/>
          <ac:spMkLst>
            <pc:docMk/>
            <pc:sldMk cId="3718573038" sldId="258"/>
            <ac:spMk id="5" creationId="{EA67B5B4-3A24-436E-B663-1B2EBFF8A0CD}"/>
          </ac:spMkLst>
        </pc:spChg>
        <pc:spChg chg="add del">
          <ac:chgData name="Haroon Gharwi" userId="62f4c3fb93e69a39" providerId="LiveId" clId="{D4B540A2-1F0B-4C7A-A387-EFD5B8A07A3A}" dt="2019-10-05T09:11:54.695" v="1748" actId="26606"/>
          <ac:spMkLst>
            <pc:docMk/>
            <pc:sldMk cId="3718573038" sldId="258"/>
            <ac:spMk id="6" creationId="{987FDF89-C993-41F4-A1B8-DBAFF16008A9}"/>
          </ac:spMkLst>
        </pc:spChg>
        <pc:spChg chg="add del">
          <ac:chgData name="Haroon Gharwi" userId="62f4c3fb93e69a39" providerId="LiveId" clId="{D4B540A2-1F0B-4C7A-A387-EFD5B8A07A3A}" dt="2019-10-05T09:11:54.695" v="1748" actId="26606"/>
          <ac:spMkLst>
            <pc:docMk/>
            <pc:sldMk cId="3718573038" sldId="258"/>
            <ac:spMk id="12" creationId="{64E585EA-75FD-4025-8270-F66A58A15CDA}"/>
          </ac:spMkLst>
        </pc:spChg>
      </pc:sldChg>
      <pc:sldChg chg="addSp delSp modSp mod setBg">
        <pc:chgData name="Haroon Gharwi" userId="62f4c3fb93e69a39" providerId="LiveId" clId="{D4B540A2-1F0B-4C7A-A387-EFD5B8A07A3A}" dt="2019-10-05T08:55:01.376" v="1416" actId="26606"/>
        <pc:sldMkLst>
          <pc:docMk/>
          <pc:sldMk cId="321958889" sldId="260"/>
        </pc:sldMkLst>
        <pc:spChg chg="mod">
          <ac:chgData name="Haroon Gharwi" userId="62f4c3fb93e69a39" providerId="LiveId" clId="{D4B540A2-1F0B-4C7A-A387-EFD5B8A07A3A}" dt="2019-10-05T08:55:01.376" v="1416" actId="26606"/>
          <ac:spMkLst>
            <pc:docMk/>
            <pc:sldMk cId="321958889" sldId="260"/>
            <ac:spMk id="4" creationId="{025EE959-BDAC-4BDA-A460-102D88B4F376}"/>
          </ac:spMkLst>
        </pc:spChg>
        <pc:spChg chg="mod">
          <ac:chgData name="Haroon Gharwi" userId="62f4c3fb93e69a39" providerId="LiveId" clId="{D4B540A2-1F0B-4C7A-A387-EFD5B8A07A3A}" dt="2019-10-05T08:55:01.376" v="1416" actId="26606"/>
          <ac:spMkLst>
            <pc:docMk/>
            <pc:sldMk cId="321958889" sldId="260"/>
            <ac:spMk id="5" creationId="{6DB10FD2-F874-47A4-8B5D-F427AEA137EC}"/>
          </ac:spMkLst>
        </pc:spChg>
        <pc:spChg chg="add del">
          <ac:chgData name="Haroon Gharwi" userId="62f4c3fb93e69a39" providerId="LiveId" clId="{D4B540A2-1F0B-4C7A-A387-EFD5B8A07A3A}" dt="2019-10-05T08:53:55.783" v="1386" actId="26606"/>
          <ac:spMkLst>
            <pc:docMk/>
            <pc:sldMk cId="321958889" sldId="260"/>
            <ac:spMk id="71" creationId="{71B2258F-86CA-4D4D-8270-BC05FCDEBFB3}"/>
          </ac:spMkLst>
        </pc:spChg>
        <pc:spChg chg="add">
          <ac:chgData name="Haroon Gharwi" userId="62f4c3fb93e69a39" providerId="LiveId" clId="{D4B540A2-1F0B-4C7A-A387-EFD5B8A07A3A}" dt="2019-10-05T08:55:01.376" v="1416" actId="26606"/>
          <ac:spMkLst>
            <pc:docMk/>
            <pc:sldMk cId="321958889" sldId="260"/>
            <ac:spMk id="78" creationId="{71B2258F-86CA-4D4D-8270-BC05FCDEBFB3}"/>
          </ac:spMkLst>
        </pc:spChg>
        <pc:spChg chg="add del">
          <ac:chgData name="Haroon Gharwi" userId="62f4c3fb93e69a39" providerId="LiveId" clId="{D4B540A2-1F0B-4C7A-A387-EFD5B8A07A3A}" dt="2019-10-05T08:53:54.523" v="1383" actId="26606"/>
          <ac:spMkLst>
            <pc:docMk/>
            <pc:sldMk cId="321958889" sldId="260"/>
            <ac:spMk id="135" creationId="{0AB225BA-7412-4605-8E8D-5AED2BF56A11}"/>
          </ac:spMkLst>
        </pc:spChg>
        <pc:spChg chg="add del">
          <ac:chgData name="Haroon Gharwi" userId="62f4c3fb93e69a39" providerId="LiveId" clId="{D4B540A2-1F0B-4C7A-A387-EFD5B8A07A3A}" dt="2019-10-05T08:53:54.523" v="1383" actId="26606"/>
          <ac:spMkLst>
            <pc:docMk/>
            <pc:sldMk cId="321958889" sldId="260"/>
            <ac:spMk id="137" creationId="{604BB9CD-970D-4FE5-B4E3-D651735BF4FE}"/>
          </ac:spMkLst>
        </pc:spChg>
        <pc:spChg chg="add del">
          <ac:chgData name="Haroon Gharwi" userId="62f4c3fb93e69a39" providerId="LiveId" clId="{D4B540A2-1F0B-4C7A-A387-EFD5B8A07A3A}" dt="2019-10-05T08:53:54.523" v="1383" actId="26606"/>
          <ac:spMkLst>
            <pc:docMk/>
            <pc:sldMk cId="321958889" sldId="260"/>
            <ac:spMk id="139" creationId="{5E0D6276-8D53-4DDA-A15A-90E0831F6D61}"/>
          </ac:spMkLst>
        </pc:spChg>
        <pc:spChg chg="add del">
          <ac:chgData name="Haroon Gharwi" userId="62f4c3fb93e69a39" providerId="LiveId" clId="{D4B540A2-1F0B-4C7A-A387-EFD5B8A07A3A}" dt="2019-10-05T08:53:54.523" v="1383" actId="26606"/>
          <ac:spMkLst>
            <pc:docMk/>
            <pc:sldMk cId="321958889" sldId="260"/>
            <ac:spMk id="1028" creationId="{00C150C7-96FB-4EB9-BDF9-212535A6089F}"/>
          </ac:spMkLst>
        </pc:spChg>
        <pc:spChg chg="add del">
          <ac:chgData name="Haroon Gharwi" userId="62f4c3fb93e69a39" providerId="LiveId" clId="{D4B540A2-1F0B-4C7A-A387-EFD5B8A07A3A}" dt="2019-10-05T08:53:55.756" v="1385" actId="26606"/>
          <ac:spMkLst>
            <pc:docMk/>
            <pc:sldMk cId="321958889" sldId="260"/>
            <ac:spMk id="1030" creationId="{71B2258F-86CA-4D4D-8270-BC05FCDEBFB3}"/>
          </ac:spMkLst>
        </pc:spChg>
        <pc:spChg chg="add del">
          <ac:chgData name="Haroon Gharwi" userId="62f4c3fb93e69a39" providerId="LiveId" clId="{D4B540A2-1F0B-4C7A-A387-EFD5B8A07A3A}" dt="2019-10-05T08:55:01.376" v="1416" actId="26606"/>
          <ac:spMkLst>
            <pc:docMk/>
            <pc:sldMk cId="321958889" sldId="260"/>
            <ac:spMk id="1032" creationId="{E20EB187-900F-4AF5-813B-101456D9FD39}"/>
          </ac:spMkLst>
        </pc:spChg>
        <pc:picChg chg="add mod ord">
          <ac:chgData name="Haroon Gharwi" userId="62f4c3fb93e69a39" providerId="LiveId" clId="{D4B540A2-1F0B-4C7A-A387-EFD5B8A07A3A}" dt="2019-10-05T08:53:54.523" v="1383" actId="26606"/>
          <ac:picMkLst>
            <pc:docMk/>
            <pc:sldMk cId="321958889" sldId="260"/>
            <ac:picMk id="1026" creationId="{17896AF4-D5FC-45F4-B327-53E84252B1B1}"/>
          </ac:picMkLst>
        </pc:picChg>
        <pc:picChg chg="del">
          <ac:chgData name="Haroon Gharwi" userId="62f4c3fb93e69a39" providerId="LiveId" clId="{D4B540A2-1F0B-4C7A-A387-EFD5B8A07A3A}" dt="2019-10-05T08:53:18.981" v="1366" actId="478"/>
          <ac:picMkLst>
            <pc:docMk/>
            <pc:sldMk cId="321958889" sldId="260"/>
            <ac:picMk id="2056" creationId="{BBA6C786-0A10-436B-9E80-8E486497D898}"/>
          </ac:picMkLst>
        </pc:picChg>
        <pc:cxnChg chg="add del">
          <ac:chgData name="Haroon Gharwi" userId="62f4c3fb93e69a39" providerId="LiveId" clId="{D4B540A2-1F0B-4C7A-A387-EFD5B8A07A3A}" dt="2019-10-05T08:55:01.376" v="1416" actId="26606"/>
          <ac:cxnSpMkLst>
            <pc:docMk/>
            <pc:sldMk cId="321958889" sldId="260"/>
            <ac:cxnSpMk id="1033" creationId="{624D17C8-E9C2-48A4-AA36-D7048A6CCC41}"/>
          </ac:cxnSpMkLst>
        </pc:cxnChg>
      </pc:sldChg>
      <pc:sldChg chg="addSp delSp modSp del mod setBg setClrOvrMap delDesignElem">
        <pc:chgData name="Haroon Gharwi" userId="62f4c3fb93e69a39" providerId="LiveId" clId="{D4B540A2-1F0B-4C7A-A387-EFD5B8A07A3A}" dt="2019-10-05T09:29:47.759" v="1885" actId="2696"/>
        <pc:sldMkLst>
          <pc:docMk/>
          <pc:sldMk cId="951317250" sldId="261"/>
        </pc:sldMkLst>
        <pc:spChg chg="mod ord">
          <ac:chgData name="Haroon Gharwi" userId="62f4c3fb93e69a39" providerId="LiveId" clId="{D4B540A2-1F0B-4C7A-A387-EFD5B8A07A3A}" dt="2019-10-05T09:29:04.311" v="1879" actId="26606"/>
          <ac:spMkLst>
            <pc:docMk/>
            <pc:sldMk cId="951317250" sldId="261"/>
            <ac:spMk id="2" creationId="{63313489-A2AD-4EC9-B7F6-29C728D2AADC}"/>
          </ac:spMkLst>
        </pc:spChg>
        <pc:spChg chg="add del mod">
          <ac:chgData name="Haroon Gharwi" userId="62f4c3fb93e69a39" providerId="LiveId" clId="{D4B540A2-1F0B-4C7A-A387-EFD5B8A07A3A}" dt="2019-10-05T09:29:21.446" v="1881" actId="478"/>
          <ac:spMkLst>
            <pc:docMk/>
            <pc:sldMk cId="951317250" sldId="261"/>
            <ac:spMk id="3" creationId="{94BC00C0-F4C7-43B9-8A80-F72EC0FF2E31}"/>
          </ac:spMkLst>
        </pc:spChg>
        <pc:spChg chg="del">
          <ac:chgData name="Haroon Gharwi" userId="62f4c3fb93e69a39" providerId="LiveId" clId="{D4B540A2-1F0B-4C7A-A387-EFD5B8A07A3A}" dt="2019-10-05T06:08:40.440" v="63"/>
          <ac:spMkLst>
            <pc:docMk/>
            <pc:sldMk cId="951317250" sldId="261"/>
            <ac:spMk id="9" creationId="{37C89E4B-3C9F-44B9-8B86-D9E3D112D8EC}"/>
          </ac:spMkLst>
        </pc:spChg>
        <pc:spChg chg="add del">
          <ac:chgData name="Haroon Gharwi" userId="62f4c3fb93e69a39" providerId="LiveId" clId="{D4B540A2-1F0B-4C7A-A387-EFD5B8A07A3A}" dt="2019-10-05T09:29:04.311" v="1879" actId="26606"/>
          <ac:spMkLst>
            <pc:docMk/>
            <pc:sldMk cId="951317250" sldId="261"/>
            <ac:spMk id="71" creationId="{71B2258F-86CA-4D4D-8270-BC05FCDEBFB3}"/>
          </ac:spMkLst>
        </pc:spChg>
        <pc:picChg chg="add del">
          <ac:chgData name="Haroon Gharwi" userId="62f4c3fb93e69a39" providerId="LiveId" clId="{D4B540A2-1F0B-4C7A-A387-EFD5B8A07A3A}" dt="2019-10-05T09:29:21.446" v="1881" actId="478"/>
          <ac:picMkLst>
            <pc:docMk/>
            <pc:sldMk cId="951317250" sldId="261"/>
            <ac:picMk id="4" creationId="{411B1D47-2E60-47B4-980C-79BFDA334819}"/>
          </ac:picMkLst>
        </pc:picChg>
        <pc:picChg chg="add del mod">
          <ac:chgData name="Haroon Gharwi" userId="62f4c3fb93e69a39" providerId="LiveId" clId="{D4B540A2-1F0B-4C7A-A387-EFD5B8A07A3A}" dt="2019-10-05T09:29:20.605" v="1880"/>
          <ac:picMkLst>
            <pc:docMk/>
            <pc:sldMk cId="951317250" sldId="261"/>
            <ac:picMk id="3074" creationId="{692FA9BF-5D04-4852-9B1A-366F02AA7294}"/>
          </ac:picMkLst>
        </pc:picChg>
        <pc:cxnChg chg="del">
          <ac:chgData name="Haroon Gharwi" userId="62f4c3fb93e69a39" providerId="LiveId" clId="{D4B540A2-1F0B-4C7A-A387-EFD5B8A07A3A}" dt="2019-10-05T06:08:40.440" v="63"/>
          <ac:cxnSpMkLst>
            <pc:docMk/>
            <pc:sldMk cId="951317250" sldId="261"/>
            <ac:cxnSpMk id="11" creationId="{AA2EAA10-076F-46BD-8F0F-B9A2FB77A85C}"/>
          </ac:cxnSpMkLst>
        </pc:cxnChg>
        <pc:cxnChg chg="del">
          <ac:chgData name="Haroon Gharwi" userId="62f4c3fb93e69a39" providerId="LiveId" clId="{D4B540A2-1F0B-4C7A-A387-EFD5B8A07A3A}" dt="2019-10-05T06:08:40.440" v="63"/>
          <ac:cxnSpMkLst>
            <pc:docMk/>
            <pc:sldMk cId="951317250" sldId="261"/>
            <ac:cxnSpMk id="13" creationId="{D891E407-403B-4764-86C9-33A56D3BCAA3}"/>
          </ac:cxnSpMkLst>
        </pc:cxnChg>
      </pc:sldChg>
      <pc:sldChg chg="addSp modSp add setBg">
        <pc:chgData name="Haroon Gharwi" userId="62f4c3fb93e69a39" providerId="LiveId" clId="{D4B540A2-1F0B-4C7A-A387-EFD5B8A07A3A}" dt="2019-10-05T08:55:37.037" v="1418"/>
        <pc:sldMkLst>
          <pc:docMk/>
          <pc:sldMk cId="4046489924" sldId="262"/>
        </pc:sldMkLst>
        <pc:spChg chg="add">
          <ac:chgData name="Haroon Gharwi" userId="62f4c3fb93e69a39" providerId="LiveId" clId="{D4B540A2-1F0B-4C7A-A387-EFD5B8A07A3A}" dt="2019-10-05T06:09:18.710" v="64"/>
          <ac:spMkLst>
            <pc:docMk/>
            <pc:sldMk cId="4046489924" sldId="262"/>
            <ac:spMk id="4" creationId="{CD1CF5EE-D962-4D27-9AFF-C91060592612}"/>
          </ac:spMkLst>
        </pc:spChg>
        <pc:spChg chg="add">
          <ac:chgData name="Haroon Gharwi" userId="62f4c3fb93e69a39" providerId="LiveId" clId="{D4B540A2-1F0B-4C7A-A387-EFD5B8A07A3A}" dt="2019-10-05T06:09:18.710" v="64"/>
          <ac:spMkLst>
            <pc:docMk/>
            <pc:sldMk cId="4046489924" sldId="262"/>
            <ac:spMk id="5" creationId="{7DF51B24-DF26-4DF3-ABDC-F100ADE8D0B8}"/>
          </ac:spMkLst>
        </pc:spChg>
        <pc:spChg chg="add">
          <ac:chgData name="Haroon Gharwi" userId="62f4c3fb93e69a39" providerId="LiveId" clId="{D4B540A2-1F0B-4C7A-A387-EFD5B8A07A3A}" dt="2019-10-05T06:09:18.710" v="64"/>
          <ac:spMkLst>
            <pc:docMk/>
            <pc:sldMk cId="4046489924" sldId="262"/>
            <ac:spMk id="6" creationId="{709A6438-B8D2-4362-BC9B-CFEA3DD8AB7E}"/>
          </ac:spMkLst>
        </pc:spChg>
        <pc:spChg chg="add mod">
          <ac:chgData name="Haroon Gharwi" userId="62f4c3fb93e69a39" providerId="LiveId" clId="{D4B540A2-1F0B-4C7A-A387-EFD5B8A07A3A}" dt="2019-10-05T06:42:21.816" v="306" actId="313"/>
          <ac:spMkLst>
            <pc:docMk/>
            <pc:sldMk cId="4046489924" sldId="262"/>
            <ac:spMk id="11" creationId="{5D19338A-6434-4AC5-A3F1-E90CB027425A}"/>
          </ac:spMkLst>
        </pc:spChg>
        <pc:picChg chg="add">
          <ac:chgData name="Haroon Gharwi" userId="62f4c3fb93e69a39" providerId="LiveId" clId="{D4B540A2-1F0B-4C7A-A387-EFD5B8A07A3A}" dt="2019-10-05T06:09:18.710" v="64"/>
          <ac:picMkLst>
            <pc:docMk/>
            <pc:sldMk cId="4046489924" sldId="262"/>
            <ac:picMk id="8" creationId="{DA0086C8-8F05-4E6E-968A-6B85A3CF4871}"/>
          </ac:picMkLst>
        </pc:picChg>
        <pc:cxnChg chg="add">
          <ac:chgData name="Haroon Gharwi" userId="62f4c3fb93e69a39" providerId="LiveId" clId="{D4B540A2-1F0B-4C7A-A387-EFD5B8A07A3A}" dt="2019-10-05T06:09:18.710" v="64"/>
          <ac:cxnSpMkLst>
            <pc:docMk/>
            <pc:sldMk cId="4046489924" sldId="262"/>
            <ac:cxnSpMk id="7" creationId="{156BF7C1-D599-4FB1-9FDC-1E180A86A1ED}"/>
          </ac:cxnSpMkLst>
        </pc:cxnChg>
        <pc:cxnChg chg="add">
          <ac:chgData name="Haroon Gharwi" userId="62f4c3fb93e69a39" providerId="LiveId" clId="{D4B540A2-1F0B-4C7A-A387-EFD5B8A07A3A}" dt="2019-10-05T06:09:18.710" v="64"/>
          <ac:cxnSpMkLst>
            <pc:docMk/>
            <pc:sldMk cId="4046489924" sldId="262"/>
            <ac:cxnSpMk id="9" creationId="{9DA60F14-C912-4387-A6FB-126313373DD8}"/>
          </ac:cxnSpMkLst>
        </pc:cxnChg>
        <pc:cxnChg chg="add">
          <ac:chgData name="Haroon Gharwi" userId="62f4c3fb93e69a39" providerId="LiveId" clId="{D4B540A2-1F0B-4C7A-A387-EFD5B8A07A3A}" dt="2019-10-05T06:09:18.710" v="64"/>
          <ac:cxnSpMkLst>
            <pc:docMk/>
            <pc:sldMk cId="4046489924" sldId="262"/>
            <ac:cxnSpMk id="10" creationId="{1CB6A449-9A02-470B-A7D6-8D4EA3EC6A98}"/>
          </ac:cxnSpMkLst>
        </pc:cxnChg>
        <pc:cxnChg chg="add">
          <ac:chgData name="Haroon Gharwi" userId="62f4c3fb93e69a39" providerId="LiveId" clId="{D4B540A2-1F0B-4C7A-A387-EFD5B8A07A3A}" dt="2019-10-05T06:09:18.710" v="64"/>
          <ac:cxnSpMkLst>
            <pc:docMk/>
            <pc:sldMk cId="4046489924" sldId="262"/>
            <ac:cxnSpMk id="12" creationId="{444EE79A-B7E9-4D31-9EB8-B99A72135E0F}"/>
          </ac:cxnSpMkLst>
        </pc:cxnChg>
      </pc:sldChg>
      <pc:sldChg chg="addSp delSp modSp add del ord">
        <pc:chgData name="Haroon Gharwi" userId="62f4c3fb93e69a39" providerId="LiveId" clId="{D4B540A2-1F0B-4C7A-A387-EFD5B8A07A3A}" dt="2019-10-05T09:24:20.188" v="1875" actId="2696"/>
        <pc:sldMkLst>
          <pc:docMk/>
          <pc:sldMk cId="3062951535" sldId="263"/>
        </pc:sldMkLst>
        <pc:spChg chg="mod">
          <ac:chgData name="Haroon Gharwi" userId="62f4c3fb93e69a39" providerId="LiveId" clId="{D4B540A2-1F0B-4C7A-A387-EFD5B8A07A3A}" dt="2019-10-05T06:26:49.995" v="210" actId="20577"/>
          <ac:spMkLst>
            <pc:docMk/>
            <pc:sldMk cId="3062951535" sldId="263"/>
            <ac:spMk id="2" creationId="{597E915A-4D83-440C-B31B-0D59037D9F72}"/>
          </ac:spMkLst>
        </pc:spChg>
        <pc:spChg chg="del">
          <ac:chgData name="Haroon Gharwi" userId="62f4c3fb93e69a39" providerId="LiveId" clId="{D4B540A2-1F0B-4C7A-A387-EFD5B8A07A3A}" dt="2019-10-05T06:10:10.923" v="67"/>
          <ac:spMkLst>
            <pc:docMk/>
            <pc:sldMk cId="3062951535" sldId="263"/>
            <ac:spMk id="3" creationId="{73F6FDB7-2F07-4A96-8220-7F1C71C0A6A3}"/>
          </ac:spMkLst>
        </pc:spChg>
        <pc:picChg chg="add mod">
          <ac:chgData name="Haroon Gharwi" userId="62f4c3fb93e69a39" providerId="LiveId" clId="{D4B540A2-1F0B-4C7A-A387-EFD5B8A07A3A}" dt="2019-10-05T06:10:58.935" v="111" actId="1076"/>
          <ac:picMkLst>
            <pc:docMk/>
            <pc:sldMk cId="3062951535" sldId="263"/>
            <ac:picMk id="5" creationId="{6C678B81-80FE-4E58-8D5E-E1AEF297D097}"/>
          </ac:picMkLst>
        </pc:picChg>
        <pc:picChg chg="add mod modCrop">
          <ac:chgData name="Haroon Gharwi" userId="62f4c3fb93e69a39" providerId="LiveId" clId="{D4B540A2-1F0B-4C7A-A387-EFD5B8A07A3A}" dt="2019-10-05T06:17:02.328" v="119" actId="1076"/>
          <ac:picMkLst>
            <pc:docMk/>
            <pc:sldMk cId="3062951535" sldId="263"/>
            <ac:picMk id="6" creationId="{55B9FDCD-9649-4271-B61A-49AF28DFF678}"/>
          </ac:picMkLst>
        </pc:picChg>
      </pc:sldChg>
      <pc:sldChg chg="addSp modSp add del">
        <pc:chgData name="Haroon Gharwi" userId="62f4c3fb93e69a39" providerId="LiveId" clId="{D4B540A2-1F0B-4C7A-A387-EFD5B8A07A3A}" dt="2019-10-05T09:24:11.001" v="1871" actId="2696"/>
        <pc:sldMkLst>
          <pc:docMk/>
          <pc:sldMk cId="3193435777" sldId="264"/>
        </pc:sldMkLst>
        <pc:picChg chg="add mod">
          <ac:chgData name="Haroon Gharwi" userId="62f4c3fb93e69a39" providerId="LiveId" clId="{D4B540A2-1F0B-4C7A-A387-EFD5B8A07A3A}" dt="2019-10-05T06:19:40.106" v="150" actId="1038"/>
          <ac:picMkLst>
            <pc:docMk/>
            <pc:sldMk cId="3193435777" sldId="264"/>
            <ac:picMk id="4" creationId="{6C17BF53-D0F8-42A0-A7F8-13AE72AAD1CC}"/>
          </ac:picMkLst>
        </pc:picChg>
      </pc:sldChg>
      <pc:sldChg chg="addSp delSp modSp add del setBg">
        <pc:chgData name="Haroon Gharwi" userId="62f4c3fb93e69a39" providerId="LiveId" clId="{D4B540A2-1F0B-4C7A-A387-EFD5B8A07A3A}" dt="2019-10-05T09:24:18.058" v="1874" actId="2696"/>
        <pc:sldMkLst>
          <pc:docMk/>
          <pc:sldMk cId="3932161327" sldId="265"/>
        </pc:sldMkLst>
        <pc:spChg chg="del">
          <ac:chgData name="Haroon Gharwi" userId="62f4c3fb93e69a39" providerId="LiveId" clId="{D4B540A2-1F0B-4C7A-A387-EFD5B8A07A3A}" dt="2019-10-05T06:33:21.951" v="218"/>
          <ac:spMkLst>
            <pc:docMk/>
            <pc:sldMk cId="3932161327" sldId="265"/>
            <ac:spMk id="3" creationId="{915D8CD4-8222-4EA7-B844-BC28CB8A7A1D}"/>
          </ac:spMkLst>
        </pc:spChg>
        <pc:picChg chg="add mod modCrop">
          <ac:chgData name="Haroon Gharwi" userId="62f4c3fb93e69a39" providerId="LiveId" clId="{D4B540A2-1F0B-4C7A-A387-EFD5B8A07A3A}" dt="2019-10-05T06:45:32.786" v="364" actId="1036"/>
          <ac:picMkLst>
            <pc:docMk/>
            <pc:sldMk cId="3932161327" sldId="265"/>
            <ac:picMk id="4" creationId="{B084616F-7DC7-4CCC-9DAA-7C3FFCA02D8F}"/>
          </ac:picMkLst>
        </pc:picChg>
        <pc:picChg chg="add mod ord modCrop">
          <ac:chgData name="Haroon Gharwi" userId="62f4c3fb93e69a39" providerId="LiveId" clId="{D4B540A2-1F0B-4C7A-A387-EFD5B8A07A3A}" dt="2019-10-05T06:39:45.273" v="269" actId="1076"/>
          <ac:picMkLst>
            <pc:docMk/>
            <pc:sldMk cId="3932161327" sldId="265"/>
            <ac:picMk id="5" creationId="{7C2E415F-9BAF-4CFA-8271-AAF22BF0932C}"/>
          </ac:picMkLst>
        </pc:picChg>
        <pc:picChg chg="add mod modCrop">
          <ac:chgData name="Haroon Gharwi" userId="62f4c3fb93e69a39" providerId="LiveId" clId="{D4B540A2-1F0B-4C7A-A387-EFD5B8A07A3A}" dt="2019-10-05T06:39:28.224" v="267" actId="1038"/>
          <ac:picMkLst>
            <pc:docMk/>
            <pc:sldMk cId="3932161327" sldId="265"/>
            <ac:picMk id="6" creationId="{EE04D2D8-BF71-49DE-98B1-3CF55C7E4012}"/>
          </ac:picMkLst>
        </pc:picChg>
        <pc:picChg chg="add mod ord modCrop">
          <ac:chgData name="Haroon Gharwi" userId="62f4c3fb93e69a39" providerId="LiveId" clId="{D4B540A2-1F0B-4C7A-A387-EFD5B8A07A3A}" dt="2019-10-05T06:41:24.774" v="305" actId="14100"/>
          <ac:picMkLst>
            <pc:docMk/>
            <pc:sldMk cId="3932161327" sldId="265"/>
            <ac:picMk id="7" creationId="{51FBF514-4603-4CD2-A98A-4DA82FAE6758}"/>
          </ac:picMkLst>
        </pc:picChg>
      </pc:sldChg>
      <pc:sldChg chg="addSp delSp modSp add del">
        <pc:chgData name="Haroon Gharwi" userId="62f4c3fb93e69a39" providerId="LiveId" clId="{D4B540A2-1F0B-4C7A-A387-EFD5B8A07A3A}" dt="2019-10-05T09:24:09.213" v="1870" actId="2696"/>
        <pc:sldMkLst>
          <pc:docMk/>
          <pc:sldMk cId="1920171958" sldId="266"/>
        </pc:sldMkLst>
        <pc:spChg chg="del">
          <ac:chgData name="Haroon Gharwi" userId="62f4c3fb93e69a39" providerId="LiveId" clId="{D4B540A2-1F0B-4C7A-A387-EFD5B8A07A3A}" dt="2019-10-05T06:36:12.029" v="231"/>
          <ac:spMkLst>
            <pc:docMk/>
            <pc:sldMk cId="1920171958" sldId="266"/>
            <ac:spMk id="3" creationId="{465E5C10-FAE0-48F7-87D6-15B81BF1C4E8}"/>
          </ac:spMkLst>
        </pc:spChg>
        <pc:picChg chg="add mod modCrop">
          <ac:chgData name="Haroon Gharwi" userId="62f4c3fb93e69a39" providerId="LiveId" clId="{D4B540A2-1F0B-4C7A-A387-EFD5B8A07A3A}" dt="2019-10-05T06:59:44.262" v="555" actId="1076"/>
          <ac:picMkLst>
            <pc:docMk/>
            <pc:sldMk cId="1920171958" sldId="266"/>
            <ac:picMk id="4" creationId="{0783A669-C3BE-4F88-AC88-3236D68BE4F0}"/>
          </ac:picMkLst>
        </pc:picChg>
        <pc:picChg chg="add mod">
          <ac:chgData name="Haroon Gharwi" userId="62f4c3fb93e69a39" providerId="LiveId" clId="{D4B540A2-1F0B-4C7A-A387-EFD5B8A07A3A}" dt="2019-10-05T06:59:46.996" v="556" actId="1076"/>
          <ac:picMkLst>
            <pc:docMk/>
            <pc:sldMk cId="1920171958" sldId="266"/>
            <ac:picMk id="5" creationId="{7039CE94-BB34-48D7-8CB9-74A1F9EDD099}"/>
          </ac:picMkLst>
        </pc:picChg>
      </pc:sldChg>
      <pc:sldChg chg="addSp delSp modSp add ord setBg">
        <pc:chgData name="Haroon Gharwi" userId="62f4c3fb93e69a39" providerId="LiveId" clId="{D4B540A2-1F0B-4C7A-A387-EFD5B8A07A3A}" dt="2019-10-05T09:22:16.897" v="1835" actId="1076"/>
        <pc:sldMkLst>
          <pc:docMk/>
          <pc:sldMk cId="2553704307" sldId="267"/>
        </pc:sldMkLst>
        <pc:grpChg chg="add mod">
          <ac:chgData name="Haroon Gharwi" userId="62f4c3fb93e69a39" providerId="LiveId" clId="{D4B540A2-1F0B-4C7A-A387-EFD5B8A07A3A}" dt="2019-10-05T06:57:51.397" v="551" actId="1037"/>
          <ac:grpSpMkLst>
            <pc:docMk/>
            <pc:sldMk cId="2553704307" sldId="267"/>
            <ac:grpSpMk id="8" creationId="{251DC6CB-1EC2-4FD2-989E-67E626AA8106}"/>
          </ac:grpSpMkLst>
        </pc:grpChg>
        <pc:picChg chg="add mod modCrop">
          <ac:chgData name="Haroon Gharwi" userId="62f4c3fb93e69a39" providerId="LiveId" clId="{D4B540A2-1F0B-4C7A-A387-EFD5B8A07A3A}" dt="2019-10-05T06:56:23.302" v="476" actId="164"/>
          <ac:picMkLst>
            <pc:docMk/>
            <pc:sldMk cId="2553704307" sldId="267"/>
            <ac:picMk id="4" creationId="{A79B8135-566D-43FF-A8F3-45A777A16BE5}"/>
          </ac:picMkLst>
        </pc:picChg>
        <pc:picChg chg="add mod ord">
          <ac:chgData name="Haroon Gharwi" userId="62f4c3fb93e69a39" providerId="LiveId" clId="{D4B540A2-1F0B-4C7A-A387-EFD5B8A07A3A}" dt="2019-10-05T09:22:16.897" v="1835" actId="1076"/>
          <ac:picMkLst>
            <pc:docMk/>
            <pc:sldMk cId="2553704307" sldId="267"/>
            <ac:picMk id="5" creationId="{C84F238F-CDD8-4E41-8E77-7FBA63B404AF}"/>
          </ac:picMkLst>
        </pc:picChg>
        <pc:picChg chg="add del">
          <ac:chgData name="Haroon Gharwi" userId="62f4c3fb93e69a39" providerId="LiveId" clId="{D4B540A2-1F0B-4C7A-A387-EFD5B8A07A3A}" dt="2019-10-05T06:53:16.700" v="377" actId="478"/>
          <ac:picMkLst>
            <pc:docMk/>
            <pc:sldMk cId="2553704307" sldId="267"/>
            <ac:picMk id="6" creationId="{0D56928B-857F-4E7C-940D-93465D44282F}"/>
          </ac:picMkLst>
        </pc:picChg>
        <pc:picChg chg="add mod modCrop">
          <ac:chgData name="Haroon Gharwi" userId="62f4c3fb93e69a39" providerId="LiveId" clId="{D4B540A2-1F0B-4C7A-A387-EFD5B8A07A3A}" dt="2019-10-05T06:56:23.302" v="476" actId="164"/>
          <ac:picMkLst>
            <pc:docMk/>
            <pc:sldMk cId="2553704307" sldId="267"/>
            <ac:picMk id="7" creationId="{060468E1-F8D5-4010-8774-74633FE94A24}"/>
          </ac:picMkLst>
        </pc:picChg>
      </pc:sldChg>
      <pc:sldChg chg="addSp delSp modSp add setBg">
        <pc:chgData name="Haroon Gharwi" userId="62f4c3fb93e69a39" providerId="LiveId" clId="{D4B540A2-1F0B-4C7A-A387-EFD5B8A07A3A}" dt="2019-10-05T07:18:54.038" v="735" actId="14100"/>
        <pc:sldMkLst>
          <pc:docMk/>
          <pc:sldMk cId="264017397" sldId="268"/>
        </pc:sldMkLst>
        <pc:spChg chg="del">
          <ac:chgData name="Haroon Gharwi" userId="62f4c3fb93e69a39" providerId="LiveId" clId="{D4B540A2-1F0B-4C7A-A387-EFD5B8A07A3A}" dt="2019-10-05T07:06:32.719" v="563"/>
          <ac:spMkLst>
            <pc:docMk/>
            <pc:sldMk cId="264017397" sldId="268"/>
            <ac:spMk id="3" creationId="{75D10594-30BF-4A02-99C7-11E1E69EFAFF}"/>
          </ac:spMkLst>
        </pc:spChg>
        <pc:picChg chg="add del mod">
          <ac:chgData name="Haroon Gharwi" userId="62f4c3fb93e69a39" providerId="LiveId" clId="{D4B540A2-1F0B-4C7A-A387-EFD5B8A07A3A}" dt="2019-10-05T07:05:47.001" v="562" actId="478"/>
          <ac:picMkLst>
            <pc:docMk/>
            <pc:sldMk cId="264017397" sldId="268"/>
            <ac:picMk id="4" creationId="{73A91156-F7A4-44AB-9C0A-ADB152C36E14}"/>
          </ac:picMkLst>
        </pc:picChg>
        <pc:picChg chg="add mod modCrop">
          <ac:chgData name="Haroon Gharwi" userId="62f4c3fb93e69a39" providerId="LiveId" clId="{D4B540A2-1F0B-4C7A-A387-EFD5B8A07A3A}" dt="2019-10-05T07:18:54.038" v="735" actId="14100"/>
          <ac:picMkLst>
            <pc:docMk/>
            <pc:sldMk cId="264017397" sldId="268"/>
            <ac:picMk id="5" creationId="{BB69B0C4-3B3A-4AB3-8141-35E1B8F6713E}"/>
          </ac:picMkLst>
        </pc:picChg>
      </pc:sldChg>
      <pc:sldChg chg="addSp delSp modSp add">
        <pc:chgData name="Haroon Gharwi" userId="62f4c3fb93e69a39" providerId="LiveId" clId="{D4B540A2-1F0B-4C7A-A387-EFD5B8A07A3A}" dt="2019-10-05T07:19:12.724" v="737" actId="164"/>
        <pc:sldMkLst>
          <pc:docMk/>
          <pc:sldMk cId="3291968627" sldId="269"/>
        </pc:sldMkLst>
        <pc:grpChg chg="add mod">
          <ac:chgData name="Haroon Gharwi" userId="62f4c3fb93e69a39" providerId="LiveId" clId="{D4B540A2-1F0B-4C7A-A387-EFD5B8A07A3A}" dt="2019-10-05T07:19:12.724" v="737" actId="164"/>
          <ac:grpSpMkLst>
            <pc:docMk/>
            <pc:sldMk cId="3291968627" sldId="269"/>
            <ac:grpSpMk id="9" creationId="{92C3B47E-9BC4-4517-B669-71C54E5A164D}"/>
          </ac:grpSpMkLst>
        </pc:grpChg>
        <pc:grpChg chg="add mod">
          <ac:chgData name="Haroon Gharwi" userId="62f4c3fb93e69a39" providerId="LiveId" clId="{D4B540A2-1F0B-4C7A-A387-EFD5B8A07A3A}" dt="2019-10-05T07:19:12.724" v="737" actId="164"/>
          <ac:grpSpMkLst>
            <pc:docMk/>
            <pc:sldMk cId="3291968627" sldId="269"/>
            <ac:grpSpMk id="15" creationId="{0E93A841-8600-4340-9E19-8C0037C402C1}"/>
          </ac:grpSpMkLst>
        </pc:grpChg>
        <pc:picChg chg="add mod ord">
          <ac:chgData name="Haroon Gharwi" userId="62f4c3fb93e69a39" providerId="LiveId" clId="{D4B540A2-1F0B-4C7A-A387-EFD5B8A07A3A}" dt="2019-10-05T07:14:24.012" v="644" actId="164"/>
          <ac:picMkLst>
            <pc:docMk/>
            <pc:sldMk cId="3291968627" sldId="269"/>
            <ac:picMk id="4" creationId="{B3719D21-79F3-436D-9DD7-D16B39395E8A}"/>
          </ac:picMkLst>
        </pc:picChg>
        <pc:picChg chg="add mod ord modCrop">
          <ac:chgData name="Haroon Gharwi" userId="62f4c3fb93e69a39" providerId="LiveId" clId="{D4B540A2-1F0B-4C7A-A387-EFD5B8A07A3A}" dt="2019-10-05T07:14:24.012" v="644" actId="164"/>
          <ac:picMkLst>
            <pc:docMk/>
            <pc:sldMk cId="3291968627" sldId="269"/>
            <ac:picMk id="5" creationId="{17454382-3D68-4082-8087-FF812A0C2F4F}"/>
          </ac:picMkLst>
        </pc:picChg>
        <pc:picChg chg="add del mod">
          <ac:chgData name="Haroon Gharwi" userId="62f4c3fb93e69a39" providerId="LiveId" clId="{D4B540A2-1F0B-4C7A-A387-EFD5B8A07A3A}" dt="2019-10-05T07:11:41.164" v="592"/>
          <ac:picMkLst>
            <pc:docMk/>
            <pc:sldMk cId="3291968627" sldId="269"/>
            <ac:picMk id="6" creationId="{D37D148D-92A9-4C0A-8B70-DE52AE8D30F6}"/>
          </ac:picMkLst>
        </pc:picChg>
        <pc:picChg chg="add del">
          <ac:chgData name="Haroon Gharwi" userId="62f4c3fb93e69a39" providerId="LiveId" clId="{D4B540A2-1F0B-4C7A-A387-EFD5B8A07A3A}" dt="2019-10-05T07:11:56.002" v="595"/>
          <ac:picMkLst>
            <pc:docMk/>
            <pc:sldMk cId="3291968627" sldId="269"/>
            <ac:picMk id="7" creationId="{B77F8351-98E0-4B0C-8704-367092A959D4}"/>
          </ac:picMkLst>
        </pc:picChg>
        <pc:picChg chg="add mod modCrop">
          <ac:chgData name="Haroon Gharwi" userId="62f4c3fb93e69a39" providerId="LiveId" clId="{D4B540A2-1F0B-4C7A-A387-EFD5B8A07A3A}" dt="2019-10-05T07:14:24.012" v="644" actId="164"/>
          <ac:picMkLst>
            <pc:docMk/>
            <pc:sldMk cId="3291968627" sldId="269"/>
            <ac:picMk id="8" creationId="{6E7B00ED-FA12-4130-AFC4-4A065524947B}"/>
          </ac:picMkLst>
        </pc:picChg>
        <pc:picChg chg="add mod modCrop">
          <ac:chgData name="Haroon Gharwi" userId="62f4c3fb93e69a39" providerId="LiveId" clId="{D4B540A2-1F0B-4C7A-A387-EFD5B8A07A3A}" dt="2019-10-05T07:19:12.724" v="737" actId="164"/>
          <ac:picMkLst>
            <pc:docMk/>
            <pc:sldMk cId="3291968627" sldId="269"/>
            <ac:picMk id="10" creationId="{6BB3B93B-0D82-4E3E-98C1-9F1C1030B8FD}"/>
          </ac:picMkLst>
        </pc:picChg>
        <pc:picChg chg="add mod modCrop">
          <ac:chgData name="Haroon Gharwi" userId="62f4c3fb93e69a39" providerId="LiveId" clId="{D4B540A2-1F0B-4C7A-A387-EFD5B8A07A3A}" dt="2019-10-05T07:19:12.724" v="737" actId="164"/>
          <ac:picMkLst>
            <pc:docMk/>
            <pc:sldMk cId="3291968627" sldId="269"/>
            <ac:picMk id="11" creationId="{BD4ACE66-42B2-4D50-9EB4-526963E622F4}"/>
          </ac:picMkLst>
        </pc:picChg>
        <pc:picChg chg="add mod">
          <ac:chgData name="Haroon Gharwi" userId="62f4c3fb93e69a39" providerId="LiveId" clId="{D4B540A2-1F0B-4C7A-A387-EFD5B8A07A3A}" dt="2019-10-05T07:19:12.724" v="737" actId="164"/>
          <ac:picMkLst>
            <pc:docMk/>
            <pc:sldMk cId="3291968627" sldId="269"/>
            <ac:picMk id="12" creationId="{DCA045F4-BDFB-404B-A343-C81D273D5C9D}"/>
          </ac:picMkLst>
        </pc:picChg>
        <pc:picChg chg="add del mod modCrop">
          <ac:chgData name="Haroon Gharwi" userId="62f4c3fb93e69a39" providerId="LiveId" clId="{D4B540A2-1F0B-4C7A-A387-EFD5B8A07A3A}" dt="2019-10-05T07:16:47.746" v="668" actId="478"/>
          <ac:picMkLst>
            <pc:docMk/>
            <pc:sldMk cId="3291968627" sldId="269"/>
            <ac:picMk id="13" creationId="{B643F608-7DB6-4B45-A536-D451A4A43FAB}"/>
          </ac:picMkLst>
        </pc:picChg>
        <pc:picChg chg="add mod modCrop">
          <ac:chgData name="Haroon Gharwi" userId="62f4c3fb93e69a39" providerId="LiveId" clId="{D4B540A2-1F0B-4C7A-A387-EFD5B8A07A3A}" dt="2019-10-05T07:19:12.724" v="737" actId="164"/>
          <ac:picMkLst>
            <pc:docMk/>
            <pc:sldMk cId="3291968627" sldId="269"/>
            <ac:picMk id="14" creationId="{8076517B-9624-444B-BFCA-761875EEE999}"/>
          </ac:picMkLst>
        </pc:picChg>
      </pc:sldChg>
      <pc:sldChg chg="addSp delSp modSp add setBg">
        <pc:chgData name="Haroon Gharwi" userId="62f4c3fb93e69a39" providerId="LiveId" clId="{D4B540A2-1F0B-4C7A-A387-EFD5B8A07A3A}" dt="2019-10-06T16:51:18.388" v="2650" actId="1076"/>
        <pc:sldMkLst>
          <pc:docMk/>
          <pc:sldMk cId="3409228456" sldId="270"/>
        </pc:sldMkLst>
        <pc:spChg chg="mod ord">
          <ac:chgData name="Haroon Gharwi" userId="62f4c3fb93e69a39" providerId="LiveId" clId="{D4B540A2-1F0B-4C7A-A387-EFD5B8A07A3A}" dt="2019-10-05T08:12:15.170" v="799"/>
          <ac:spMkLst>
            <pc:docMk/>
            <pc:sldMk cId="3409228456" sldId="270"/>
            <ac:spMk id="2" creationId="{71FA69E9-31FC-4AC0-B5CD-E6C29DC21F71}"/>
          </ac:spMkLst>
        </pc:spChg>
        <pc:spChg chg="del">
          <ac:chgData name="Haroon Gharwi" userId="62f4c3fb93e69a39" providerId="LiveId" clId="{D4B540A2-1F0B-4C7A-A387-EFD5B8A07A3A}" dt="2019-10-05T07:21:57.537" v="743"/>
          <ac:spMkLst>
            <pc:docMk/>
            <pc:sldMk cId="3409228456" sldId="270"/>
            <ac:spMk id="3" creationId="{F1B9EB62-91E6-40F5-9842-D85D6FD9DAC0}"/>
          </ac:spMkLst>
        </pc:spChg>
        <pc:picChg chg="add mod modCrop">
          <ac:chgData name="Haroon Gharwi" userId="62f4c3fb93e69a39" providerId="LiveId" clId="{D4B540A2-1F0B-4C7A-A387-EFD5B8A07A3A}" dt="2019-10-05T08:06:16.245" v="769" actId="1076"/>
          <ac:picMkLst>
            <pc:docMk/>
            <pc:sldMk cId="3409228456" sldId="270"/>
            <ac:picMk id="4" creationId="{F67410E9-89A1-4050-8C6E-4E4084B5DF30}"/>
          </ac:picMkLst>
        </pc:picChg>
        <pc:picChg chg="add mod">
          <ac:chgData name="Haroon Gharwi" userId="62f4c3fb93e69a39" providerId="LiveId" clId="{D4B540A2-1F0B-4C7A-A387-EFD5B8A07A3A}" dt="2019-10-06T16:51:18.388" v="2650" actId="1076"/>
          <ac:picMkLst>
            <pc:docMk/>
            <pc:sldMk cId="3409228456" sldId="270"/>
            <ac:picMk id="5" creationId="{5A54847B-103D-424F-AD58-B2F54F50FF52}"/>
          </ac:picMkLst>
        </pc:picChg>
      </pc:sldChg>
      <pc:sldChg chg="modSp add setBg">
        <pc:chgData name="Haroon Gharwi" userId="62f4c3fb93e69a39" providerId="LiveId" clId="{D4B540A2-1F0B-4C7A-A387-EFD5B8A07A3A}" dt="2019-10-05T09:23:33.046" v="1869" actId="20577"/>
        <pc:sldMkLst>
          <pc:docMk/>
          <pc:sldMk cId="2058655783" sldId="271"/>
        </pc:sldMkLst>
        <pc:spChg chg="mod">
          <ac:chgData name="Haroon Gharwi" userId="62f4c3fb93e69a39" providerId="LiveId" clId="{D4B540A2-1F0B-4C7A-A387-EFD5B8A07A3A}" dt="2019-10-05T08:12:25.020" v="800"/>
          <ac:spMkLst>
            <pc:docMk/>
            <pc:sldMk cId="2058655783" sldId="271"/>
            <ac:spMk id="2" creationId="{BBB228BC-7BD5-4339-AE52-2CB607EAC6D1}"/>
          </ac:spMkLst>
        </pc:spChg>
        <pc:spChg chg="mod">
          <ac:chgData name="Haroon Gharwi" userId="62f4c3fb93e69a39" providerId="LiveId" clId="{D4B540A2-1F0B-4C7A-A387-EFD5B8A07A3A}" dt="2019-10-05T09:23:33.046" v="1869" actId="20577"/>
          <ac:spMkLst>
            <pc:docMk/>
            <pc:sldMk cId="2058655783" sldId="271"/>
            <ac:spMk id="3" creationId="{B0C30992-C30F-43F4-A974-09AA56139FE0}"/>
          </ac:spMkLst>
        </pc:spChg>
      </pc:sldChg>
      <pc:sldChg chg="addSp delSp modSp add setBg">
        <pc:chgData name="Haroon Gharwi" userId="62f4c3fb93e69a39" providerId="LiveId" clId="{D4B540A2-1F0B-4C7A-A387-EFD5B8A07A3A}" dt="2019-10-05T10:57:08.902" v="2303" actId="313"/>
        <pc:sldMkLst>
          <pc:docMk/>
          <pc:sldMk cId="1709308986" sldId="272"/>
        </pc:sldMkLst>
        <pc:spChg chg="add del">
          <ac:chgData name="Haroon Gharwi" userId="62f4c3fb93e69a39" providerId="LiveId" clId="{D4B540A2-1F0B-4C7A-A387-EFD5B8A07A3A}" dt="2019-10-05T10:02:48.097" v="2119"/>
          <ac:spMkLst>
            <pc:docMk/>
            <pc:sldMk cId="1709308986" sldId="272"/>
            <ac:spMk id="3" creationId="{0BF859F0-15F8-4C8C-ABFD-885D95241EDA}"/>
          </ac:spMkLst>
        </pc:spChg>
        <pc:spChg chg="add mod">
          <ac:chgData name="Haroon Gharwi" userId="62f4c3fb93e69a39" providerId="LiveId" clId="{D4B540A2-1F0B-4C7A-A387-EFD5B8A07A3A}" dt="2019-10-05T08:26:07.603" v="1087" actId="207"/>
          <ac:spMkLst>
            <pc:docMk/>
            <pc:sldMk cId="1709308986" sldId="272"/>
            <ac:spMk id="5" creationId="{7D2E390A-402A-413D-889E-FCD4576E3BD4}"/>
          </ac:spMkLst>
        </pc:spChg>
        <pc:spChg chg="add mod">
          <ac:chgData name="Haroon Gharwi" userId="62f4c3fb93e69a39" providerId="LiveId" clId="{D4B540A2-1F0B-4C7A-A387-EFD5B8A07A3A}" dt="2019-10-05T10:57:08.902" v="2303" actId="313"/>
          <ac:spMkLst>
            <pc:docMk/>
            <pc:sldMk cId="1709308986" sldId="272"/>
            <ac:spMk id="6" creationId="{A8491FCC-2BBC-4290-8F46-D725ABA504B1}"/>
          </ac:spMkLst>
        </pc:spChg>
        <pc:picChg chg="add mod modCrop">
          <ac:chgData name="Haroon Gharwi" userId="62f4c3fb93e69a39" providerId="LiveId" clId="{D4B540A2-1F0B-4C7A-A387-EFD5B8A07A3A}" dt="2019-10-05T08:22:37.228" v="984" actId="1076"/>
          <ac:picMkLst>
            <pc:docMk/>
            <pc:sldMk cId="1709308986" sldId="272"/>
            <ac:picMk id="4" creationId="{8DF49E69-9272-4970-85CD-07488AF9068C}"/>
          </ac:picMkLst>
        </pc:picChg>
        <pc:picChg chg="add del mod">
          <ac:chgData name="Haroon Gharwi" userId="62f4c3fb93e69a39" providerId="LiveId" clId="{D4B540A2-1F0B-4C7A-A387-EFD5B8A07A3A}" dt="2019-10-05T10:02:48.097" v="2119"/>
          <ac:picMkLst>
            <pc:docMk/>
            <pc:sldMk cId="1709308986" sldId="272"/>
            <ac:picMk id="14" creationId="{FC689236-B6BF-43AA-8A64-3E3A0B505E32}"/>
          </ac:picMkLst>
        </pc:picChg>
        <pc:cxnChg chg="add del mod">
          <ac:chgData name="Haroon Gharwi" userId="62f4c3fb93e69a39" providerId="LiveId" clId="{D4B540A2-1F0B-4C7A-A387-EFD5B8A07A3A}" dt="2019-10-05T08:26:51.296" v="1090" actId="478"/>
          <ac:cxnSpMkLst>
            <pc:docMk/>
            <pc:sldMk cId="1709308986" sldId="272"/>
            <ac:cxnSpMk id="8" creationId="{2405F59C-F90A-4E80-BA93-470F5B30CC55}"/>
          </ac:cxnSpMkLst>
        </pc:cxnChg>
        <pc:cxnChg chg="add del mod">
          <ac:chgData name="Haroon Gharwi" userId="62f4c3fb93e69a39" providerId="LiveId" clId="{D4B540A2-1F0B-4C7A-A387-EFD5B8A07A3A}" dt="2019-10-05T08:27:10.544" v="1093" actId="478"/>
          <ac:cxnSpMkLst>
            <pc:docMk/>
            <pc:sldMk cId="1709308986" sldId="272"/>
            <ac:cxnSpMk id="11" creationId="{35EB15B9-91EE-4EDF-A09F-CA1A195A20F6}"/>
          </ac:cxnSpMkLst>
        </pc:cxnChg>
      </pc:sldChg>
      <pc:sldChg chg="addSp delSp modSp add mod ord setBg setClrOvrMap">
        <pc:chgData name="Haroon Gharwi" userId="62f4c3fb93e69a39" providerId="LiveId" clId="{D4B540A2-1F0B-4C7A-A387-EFD5B8A07A3A}" dt="2019-10-06T16:55:29.450" v="2656" actId="20577"/>
        <pc:sldMkLst>
          <pc:docMk/>
          <pc:sldMk cId="2710359368" sldId="273"/>
        </pc:sldMkLst>
        <pc:spChg chg="mod">
          <ac:chgData name="Haroon Gharwi" userId="62f4c3fb93e69a39" providerId="LiveId" clId="{D4B540A2-1F0B-4C7A-A387-EFD5B8A07A3A}" dt="2019-10-05T09:11:07.419" v="1746" actId="26606"/>
          <ac:spMkLst>
            <pc:docMk/>
            <pc:sldMk cId="2710359368" sldId="273"/>
            <ac:spMk id="2" creationId="{D8E26B7A-77A6-4A4F-99C0-2A665CDD7DAF}"/>
          </ac:spMkLst>
        </pc:spChg>
        <pc:spChg chg="mod">
          <ac:chgData name="Haroon Gharwi" userId="62f4c3fb93e69a39" providerId="LiveId" clId="{D4B540A2-1F0B-4C7A-A387-EFD5B8A07A3A}" dt="2019-10-06T16:55:29.450" v="2656" actId="20577"/>
          <ac:spMkLst>
            <pc:docMk/>
            <pc:sldMk cId="2710359368" sldId="273"/>
            <ac:spMk id="3" creationId="{FF8FB841-7B12-416A-97F4-562301A7B83A}"/>
          </ac:spMkLst>
        </pc:spChg>
        <pc:spChg chg="add del">
          <ac:chgData name="Haroon Gharwi" userId="62f4c3fb93e69a39" providerId="LiveId" clId="{D4B540A2-1F0B-4C7A-A387-EFD5B8A07A3A}" dt="2019-10-05T09:10:01.257" v="1731" actId="26606"/>
          <ac:spMkLst>
            <pc:docMk/>
            <pc:sldMk cId="2710359368" sldId="273"/>
            <ac:spMk id="11" creationId="{86C7B4A1-154A-4DF0-AC46-F88D75A2E0FD}"/>
          </ac:spMkLst>
        </pc:spChg>
        <pc:spChg chg="add">
          <ac:chgData name="Haroon Gharwi" userId="62f4c3fb93e69a39" providerId="LiveId" clId="{D4B540A2-1F0B-4C7A-A387-EFD5B8A07A3A}" dt="2019-10-05T09:11:07.419" v="1746" actId="26606"/>
          <ac:spMkLst>
            <pc:docMk/>
            <pc:sldMk cId="2710359368" sldId="273"/>
            <ac:spMk id="15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10:50.548" v="1742" actId="26606"/>
          <ac:spMkLst>
            <pc:docMk/>
            <pc:sldMk cId="2710359368" sldId="273"/>
            <ac:spMk id="20" creationId="{4F74D28C-3268-4E35-8EE1-D92CB4A85A7D}"/>
          </ac:spMkLst>
        </pc:spChg>
        <pc:picChg chg="add del mod ord">
          <ac:chgData name="Haroon Gharwi" userId="62f4c3fb93e69a39" providerId="LiveId" clId="{D4B540A2-1F0B-4C7A-A387-EFD5B8A07A3A}" dt="2019-10-05T09:10:57.314" v="1744"/>
          <ac:picMkLst>
            <pc:docMk/>
            <pc:sldMk cId="2710359368" sldId="273"/>
            <ac:picMk id="4" creationId="{2FDE25FF-412A-4A66-A4FD-5754866EB17E}"/>
          </ac:picMkLst>
        </pc:picChg>
        <pc:picChg chg="add mod ord">
          <ac:chgData name="Haroon Gharwi" userId="62f4c3fb93e69a39" providerId="LiveId" clId="{D4B540A2-1F0B-4C7A-A387-EFD5B8A07A3A}" dt="2019-10-05T09:11:07.419" v="1746" actId="26606"/>
          <ac:picMkLst>
            <pc:docMk/>
            <pc:sldMk cId="2710359368" sldId="273"/>
            <ac:picMk id="10" creationId="{27FA2CA1-4A86-4D9E-815D-8A91FA0ECBD7}"/>
          </ac:picMkLst>
        </pc:picChg>
        <pc:picChg chg="add del">
          <ac:chgData name="Haroon Gharwi" userId="62f4c3fb93e69a39" providerId="LiveId" clId="{D4B540A2-1F0B-4C7A-A387-EFD5B8A07A3A}" dt="2019-10-05T09:10:28.631" v="1736" actId="26606"/>
          <ac:picMkLst>
            <pc:docMk/>
            <pc:sldMk cId="2710359368" sldId="273"/>
            <ac:picMk id="18" creationId="{54DDEBDD-D8BD-41A6-8A0D-B00E3768B0F9}"/>
          </ac:picMkLst>
        </pc:picChg>
        <pc:cxnChg chg="add del">
          <ac:chgData name="Haroon Gharwi" userId="62f4c3fb93e69a39" providerId="LiveId" clId="{D4B540A2-1F0B-4C7A-A387-EFD5B8A07A3A}" dt="2019-10-05T09:09:56.061" v="1729" actId="26606"/>
          <ac:cxnSpMkLst>
            <pc:docMk/>
            <pc:sldMk cId="2710359368" sldId="273"/>
            <ac:cxnSpMk id="9" creationId="{E4A809D5-3600-46D4-A466-67F2349A54FB}"/>
          </ac:cxnSpMkLst>
        </pc:cxnChg>
        <pc:cxnChg chg="add del">
          <ac:chgData name="Haroon Gharwi" userId="62f4c3fb93e69a39" providerId="LiveId" clId="{D4B540A2-1F0B-4C7A-A387-EFD5B8A07A3A}" dt="2019-10-05T09:10:56.155" v="1743" actId="26606"/>
          <ac:cxnSpMkLst>
            <pc:docMk/>
            <pc:sldMk cId="2710359368" sldId="273"/>
            <ac:cxnSpMk id="13" creationId="{E4A809D5-3600-46D4-A466-67F2349A54FB}"/>
          </ac:cxnSpMkLst>
        </pc:cxnChg>
      </pc:sldChg>
      <pc:sldChg chg="addSp delSp modSp add mod setBg setClrOvrMap">
        <pc:chgData name="Haroon Gharwi" userId="62f4c3fb93e69a39" providerId="LiveId" clId="{D4B540A2-1F0B-4C7A-A387-EFD5B8A07A3A}" dt="2019-10-05T09:01:05.066" v="1578"/>
        <pc:sldMkLst>
          <pc:docMk/>
          <pc:sldMk cId="106366639" sldId="274"/>
        </pc:sldMkLst>
        <pc:spChg chg="mod">
          <ac:chgData name="Haroon Gharwi" userId="62f4c3fb93e69a39" providerId="LiveId" clId="{D4B540A2-1F0B-4C7A-A387-EFD5B8A07A3A}" dt="2019-10-05T09:00:24.455" v="1445" actId="26606"/>
          <ac:spMkLst>
            <pc:docMk/>
            <pc:sldMk cId="106366639" sldId="274"/>
            <ac:spMk id="2" creationId="{2CF4EAD8-2806-479E-9A48-75E67B07006A}"/>
          </ac:spMkLst>
        </pc:spChg>
        <pc:spChg chg="del mod">
          <ac:chgData name="Haroon Gharwi" userId="62f4c3fb93e69a39" providerId="LiveId" clId="{D4B540A2-1F0B-4C7A-A387-EFD5B8A07A3A}" dt="2019-10-05T08:58:13.944" v="1429" actId="26606"/>
          <ac:spMkLst>
            <pc:docMk/>
            <pc:sldMk cId="106366639" sldId="274"/>
            <ac:spMk id="3" creationId="{A40BD608-A44F-4166-B630-3D0DAFAF16CB}"/>
          </ac:spMkLst>
        </pc:spChg>
        <pc:spChg chg="add del">
          <ac:chgData name="Haroon Gharwi" userId="62f4c3fb93e69a39" providerId="LiveId" clId="{D4B540A2-1F0B-4C7A-A387-EFD5B8A07A3A}" dt="2019-10-05T08:57:28.405" v="1421" actId="26606"/>
          <ac:spMkLst>
            <pc:docMk/>
            <pc:sldMk cId="106366639" sldId="274"/>
            <ac:spMk id="71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00:03.663" v="1437" actId="26606"/>
          <ac:spMkLst>
            <pc:docMk/>
            <pc:sldMk cId="106366639" sldId="274"/>
            <ac:spMk id="75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8:57:58.156" v="1425" actId="26606"/>
          <ac:spMkLst>
            <pc:docMk/>
            <pc:sldMk cId="106366639" sldId="274"/>
            <ac:spMk id="2052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00:05.674" v="1439" actId="26606"/>
          <ac:spMkLst>
            <pc:docMk/>
            <pc:sldMk cId="106366639" sldId="274"/>
            <ac:spMk id="2056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00:24.455" v="1445" actId="26606"/>
          <ac:spMkLst>
            <pc:docMk/>
            <pc:sldMk cId="106366639" sldId="274"/>
            <ac:spMk id="2057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00:07.197" v="1441" actId="26606"/>
          <ac:spMkLst>
            <pc:docMk/>
            <pc:sldMk cId="106366639" sldId="274"/>
            <ac:spMk id="2058" creationId="{9228552E-C8B1-4A80-8448-0787CE0FC704}"/>
          </ac:spMkLst>
        </pc:spChg>
        <pc:spChg chg="add del">
          <ac:chgData name="Haroon Gharwi" userId="62f4c3fb93e69a39" providerId="LiveId" clId="{D4B540A2-1F0B-4C7A-A387-EFD5B8A07A3A}" dt="2019-10-05T09:00:08.836" v="1443" actId="26606"/>
          <ac:spMkLst>
            <pc:docMk/>
            <pc:sldMk cId="106366639" sldId="274"/>
            <ac:spMk id="2060" creationId="{9228552E-C8B1-4A80-8448-0787CE0FC704}"/>
          </ac:spMkLst>
        </pc:spChg>
        <pc:graphicFrameChg chg="add mod modGraphic">
          <ac:chgData name="Haroon Gharwi" userId="62f4c3fb93e69a39" providerId="LiveId" clId="{D4B540A2-1F0B-4C7A-A387-EFD5B8A07A3A}" dt="2019-10-05T09:00:24.455" v="1445" actId="26606"/>
          <ac:graphicFrameMkLst>
            <pc:docMk/>
            <pc:sldMk cId="106366639" sldId="274"/>
            <ac:graphicFrameMk id="5" creationId="{18CAF9B0-17C4-4D93-B1D4-882E9BE648AF}"/>
          </ac:graphicFrameMkLst>
        </pc:graphicFrameChg>
        <pc:picChg chg="add del">
          <ac:chgData name="Haroon Gharwi" userId="62f4c3fb93e69a39" providerId="LiveId" clId="{D4B540A2-1F0B-4C7A-A387-EFD5B8A07A3A}" dt="2019-10-05T08:58:03.885" v="1428" actId="478"/>
          <ac:picMkLst>
            <pc:docMk/>
            <pc:sldMk cId="106366639" sldId="274"/>
            <ac:picMk id="4" creationId="{3CE086F5-CCC8-4552-8735-549B84B8CD7F}"/>
          </ac:picMkLst>
        </pc:picChg>
        <pc:picChg chg="add del mod ord">
          <ac:chgData name="Haroon Gharwi" userId="62f4c3fb93e69a39" providerId="LiveId" clId="{D4B540A2-1F0B-4C7A-A387-EFD5B8A07A3A}" dt="2019-10-05T08:58:01.560" v="1426" actId="478"/>
          <ac:picMkLst>
            <pc:docMk/>
            <pc:sldMk cId="106366639" sldId="274"/>
            <ac:picMk id="2050" creationId="{D7DB1E6C-0782-412A-9304-19EA2B8E7E9A}"/>
          </ac:picMkLst>
        </pc:picChg>
        <pc:picChg chg="add mod ord">
          <ac:chgData name="Haroon Gharwi" userId="62f4c3fb93e69a39" providerId="LiveId" clId="{D4B540A2-1F0B-4C7A-A387-EFD5B8A07A3A}" dt="2019-10-05T09:01:05.066" v="1578"/>
          <ac:picMkLst>
            <pc:docMk/>
            <pc:sldMk cId="106366639" sldId="274"/>
            <ac:picMk id="2054" creationId="{FCC04501-84CE-4046-9C5A-F12AD54A16DE}"/>
          </ac:picMkLst>
        </pc:picChg>
      </pc:sldChg>
      <pc:sldChg chg="addSp delSp modSp add mod setBg">
        <pc:chgData name="Haroon Gharwi" userId="62f4c3fb93e69a39" providerId="LiveId" clId="{D4B540A2-1F0B-4C7A-A387-EFD5B8A07A3A}" dt="2019-10-05T09:29:30.794" v="1884" actId="26606"/>
        <pc:sldMkLst>
          <pc:docMk/>
          <pc:sldMk cId="1128209255" sldId="275"/>
        </pc:sldMkLst>
        <pc:spChg chg="del">
          <ac:chgData name="Haroon Gharwi" userId="62f4c3fb93e69a39" providerId="LiveId" clId="{D4B540A2-1F0B-4C7A-A387-EFD5B8A07A3A}" dt="2019-10-05T09:29:30.794" v="1884" actId="26606"/>
          <ac:spMkLst>
            <pc:docMk/>
            <pc:sldMk cId="1128209255" sldId="275"/>
            <ac:spMk id="2" creationId="{45209755-208D-4DF7-BDB3-E35D5B397E1F}"/>
          </ac:spMkLst>
        </pc:spChg>
        <pc:spChg chg="del">
          <ac:chgData name="Haroon Gharwi" userId="62f4c3fb93e69a39" providerId="LiveId" clId="{D4B540A2-1F0B-4C7A-A387-EFD5B8A07A3A}" dt="2019-10-05T09:29:30.794" v="1884" actId="26606"/>
          <ac:spMkLst>
            <pc:docMk/>
            <pc:sldMk cId="1128209255" sldId="275"/>
            <ac:spMk id="3" creationId="{83F2D451-7964-4860-A92A-C65AFC570F65}"/>
          </ac:spMkLst>
        </pc:spChg>
        <pc:picChg chg="add mod">
          <ac:chgData name="Haroon Gharwi" userId="62f4c3fb93e69a39" providerId="LiveId" clId="{D4B540A2-1F0B-4C7A-A387-EFD5B8A07A3A}" dt="2019-10-05T09:29:30.794" v="1884" actId="26606"/>
          <ac:picMkLst>
            <pc:docMk/>
            <pc:sldMk cId="1128209255" sldId="275"/>
            <ac:picMk id="5122" creationId="{3AA47E0F-EDA3-4165-972B-DB862FEA25CF}"/>
          </ac:picMkLst>
        </pc:picChg>
      </pc:sldChg>
      <pc:sldChg chg="add del setBg">
        <pc:chgData name="Haroon Gharwi" userId="62f4c3fb93e69a39" providerId="LiveId" clId="{D4B540A2-1F0B-4C7A-A387-EFD5B8A07A3A}" dt="2019-10-05T09:16:48.219" v="1814" actId="2696"/>
        <pc:sldMkLst>
          <pc:docMk/>
          <pc:sldMk cId="1764351275" sldId="275"/>
        </pc:sldMkLst>
      </pc:sldChg>
      <pc:sldChg chg="add del">
        <pc:chgData name="Haroon Gharwi" userId="62f4c3fb93e69a39" providerId="LiveId" clId="{D4B540A2-1F0B-4C7A-A387-EFD5B8A07A3A}" dt="2019-10-05T09:17:30.945" v="1819" actId="2696"/>
        <pc:sldMkLst>
          <pc:docMk/>
          <pc:sldMk cId="3490156510" sldId="275"/>
        </pc:sldMkLst>
      </pc:sldChg>
      <pc:sldChg chg="modSp add del">
        <pc:chgData name="Haroon Gharwi" userId="62f4c3fb93e69a39" providerId="LiveId" clId="{D4B540A2-1F0B-4C7A-A387-EFD5B8A07A3A}" dt="2019-10-05T09:21:55.639" v="1833" actId="2696"/>
        <pc:sldMkLst>
          <pc:docMk/>
          <pc:sldMk cId="4151731767" sldId="275"/>
        </pc:sldMkLst>
        <pc:spChg chg="mod">
          <ac:chgData name="Haroon Gharwi" userId="62f4c3fb93e69a39" providerId="LiveId" clId="{D4B540A2-1F0B-4C7A-A387-EFD5B8A07A3A}" dt="2019-10-05T09:21:53.237" v="1832" actId="6549"/>
          <ac:spMkLst>
            <pc:docMk/>
            <pc:sldMk cId="4151731767" sldId="275"/>
            <ac:spMk id="3" creationId="{102C3064-C8D2-4334-A82E-A890B9F9E557}"/>
          </ac:spMkLst>
        </pc:spChg>
      </pc:sldChg>
      <pc:sldChg chg="addSp delSp modSp add">
        <pc:chgData name="Haroon Gharwi" userId="62f4c3fb93e69a39" providerId="LiveId" clId="{D4B540A2-1F0B-4C7A-A387-EFD5B8A07A3A}" dt="2019-10-05T17:03:25.453" v="2418" actId="207"/>
        <pc:sldMkLst>
          <pc:docMk/>
          <pc:sldMk cId="1120187424" sldId="276"/>
        </pc:sldMkLst>
        <pc:spChg chg="mod">
          <ac:chgData name="Haroon Gharwi" userId="62f4c3fb93e69a39" providerId="LiveId" clId="{D4B540A2-1F0B-4C7A-A387-EFD5B8A07A3A}" dt="2019-10-05T17:03:25.453" v="2418" actId="207"/>
          <ac:spMkLst>
            <pc:docMk/>
            <pc:sldMk cId="1120187424" sldId="276"/>
            <ac:spMk id="3" creationId="{102C3064-C8D2-4334-A82E-A890B9F9E557}"/>
          </ac:spMkLst>
        </pc:spChg>
        <pc:spChg chg="add del mod">
          <ac:chgData name="Haroon Gharwi" userId="62f4c3fb93e69a39" providerId="LiveId" clId="{D4B540A2-1F0B-4C7A-A387-EFD5B8A07A3A}" dt="2019-10-05T10:09:33.363" v="2143" actId="478"/>
          <ac:spMkLst>
            <pc:docMk/>
            <pc:sldMk cId="1120187424" sldId="276"/>
            <ac:spMk id="4" creationId="{83B48A70-51AA-4CD1-8853-55A7E72E5B76}"/>
          </ac:spMkLst>
        </pc:spChg>
      </pc:sldChg>
      <pc:sldChg chg="addSp delSp modSp add mod ord setBg modAnim">
        <pc:chgData name="Haroon Gharwi" userId="62f4c3fb93e69a39" providerId="LiveId" clId="{D4B540A2-1F0B-4C7A-A387-EFD5B8A07A3A}" dt="2019-10-06T16:45:49.561" v="2518"/>
        <pc:sldMkLst>
          <pc:docMk/>
          <pc:sldMk cId="3826752517" sldId="277"/>
        </pc:sldMkLst>
        <pc:spChg chg="add del mod">
          <ac:chgData name="Haroon Gharwi" userId="62f4c3fb93e69a39" providerId="LiveId" clId="{D4B540A2-1F0B-4C7A-A387-EFD5B8A07A3A}" dt="2019-10-05T10:38:56.796" v="2274" actId="207"/>
          <ac:spMkLst>
            <pc:docMk/>
            <pc:sldMk cId="3826752517" sldId="277"/>
            <ac:spMk id="2" creationId="{0650E4E0-9E17-444F-A733-26FADD390E10}"/>
          </ac:spMkLst>
        </pc:spChg>
        <pc:spChg chg="add del">
          <ac:chgData name="Haroon Gharwi" userId="62f4c3fb93e69a39" providerId="LiveId" clId="{D4B540A2-1F0B-4C7A-A387-EFD5B8A07A3A}" dt="2019-10-05T10:23:32.559" v="2213"/>
          <ac:spMkLst>
            <pc:docMk/>
            <pc:sldMk cId="3826752517" sldId="277"/>
            <ac:spMk id="3" creationId="{600DBB01-5FFD-4330-9492-4FE3BF5303E7}"/>
          </ac:spMkLst>
        </pc:spChg>
        <pc:spChg chg="add del">
          <ac:chgData name="Haroon Gharwi" userId="62f4c3fb93e69a39" providerId="LiveId" clId="{D4B540A2-1F0B-4C7A-A387-EFD5B8A07A3A}" dt="2019-10-05T10:19:28.670" v="2200" actId="26606"/>
          <ac:spMkLst>
            <pc:docMk/>
            <pc:sldMk cId="3826752517" sldId="277"/>
            <ac:spMk id="9" creationId="{32BC26D8-82FB-445E-AA49-62A77D7C1EE0}"/>
          </ac:spMkLst>
        </pc:spChg>
        <pc:spChg chg="add del">
          <ac:chgData name="Haroon Gharwi" userId="62f4c3fb93e69a39" providerId="LiveId" clId="{D4B540A2-1F0B-4C7A-A387-EFD5B8A07A3A}" dt="2019-10-05T10:19:28.670" v="2200" actId="26606"/>
          <ac:spMkLst>
            <pc:docMk/>
            <pc:sldMk cId="3826752517" sldId="277"/>
            <ac:spMk id="11" creationId="{CB44330D-EA18-4254-AA95-EB49948539B8}"/>
          </ac:spMkLst>
        </pc:spChg>
        <pc:picChg chg="add mod modCrop">
          <ac:chgData name="Haroon Gharwi" userId="62f4c3fb93e69a39" providerId="LiveId" clId="{D4B540A2-1F0B-4C7A-A387-EFD5B8A07A3A}" dt="2019-10-05T10:38:57.811" v="2275" actId="1076"/>
          <ac:picMkLst>
            <pc:docMk/>
            <pc:sldMk cId="3826752517" sldId="277"/>
            <ac:picMk id="4" creationId="{57318B72-2ED6-4E6B-A3FB-1F15B173A466}"/>
          </ac:picMkLst>
        </pc:picChg>
        <pc:picChg chg="add mod modCrop">
          <ac:chgData name="Haroon Gharwi" userId="62f4c3fb93e69a39" providerId="LiveId" clId="{D4B540A2-1F0B-4C7A-A387-EFD5B8A07A3A}" dt="2019-10-06T16:44:53.084" v="2517" actId="1076"/>
          <ac:picMkLst>
            <pc:docMk/>
            <pc:sldMk cId="3826752517" sldId="277"/>
            <ac:picMk id="5" creationId="{81AD7D77-EBB5-4AB8-9E53-9B397DE3D10D}"/>
          </ac:picMkLst>
        </pc:picChg>
        <pc:picChg chg="add mod modCrop">
          <ac:chgData name="Haroon Gharwi" userId="62f4c3fb93e69a39" providerId="LiveId" clId="{D4B540A2-1F0B-4C7A-A387-EFD5B8A07A3A}" dt="2019-10-05T10:25:05.938" v="2226" actId="1076"/>
          <ac:picMkLst>
            <pc:docMk/>
            <pc:sldMk cId="3826752517" sldId="277"/>
            <ac:picMk id="7" creationId="{6A3EA381-6221-4BAF-B8D2-6696C9545281}"/>
          </ac:picMkLst>
        </pc:picChg>
        <pc:picChg chg="add del">
          <ac:chgData name="Haroon Gharwi" userId="62f4c3fb93e69a39" providerId="LiveId" clId="{D4B540A2-1F0B-4C7A-A387-EFD5B8A07A3A}" dt="2019-10-05T10:38:32.044" v="2241"/>
          <ac:picMkLst>
            <pc:docMk/>
            <pc:sldMk cId="3826752517" sldId="277"/>
            <ac:picMk id="8" creationId="{D7E6EA2C-D1CC-4FB6-8626-DE53C4D72032}"/>
          </ac:picMkLst>
        </pc:picChg>
        <pc:picChg chg="add del">
          <ac:chgData name="Haroon Gharwi" userId="62f4c3fb93e69a39" providerId="LiveId" clId="{D4B540A2-1F0B-4C7A-A387-EFD5B8A07A3A}" dt="2019-10-05T10:38:32.044" v="2241"/>
          <ac:picMkLst>
            <pc:docMk/>
            <pc:sldMk cId="3826752517" sldId="277"/>
            <ac:picMk id="10" creationId="{2DE8FA4C-1E74-4AD6-B319-C329579DA6DF}"/>
          </ac:picMkLst>
        </pc:picChg>
        <pc:picChg chg="add del">
          <ac:chgData name="Haroon Gharwi" userId="62f4c3fb93e69a39" providerId="LiveId" clId="{D4B540A2-1F0B-4C7A-A387-EFD5B8A07A3A}" dt="2019-10-05T10:38:32.044" v="2241"/>
          <ac:picMkLst>
            <pc:docMk/>
            <pc:sldMk cId="3826752517" sldId="277"/>
            <ac:picMk id="12" creationId="{F6222D2F-52BD-459A-9234-E4C38663789F}"/>
          </ac:picMkLst>
        </pc:picChg>
      </pc:sldChg>
      <pc:sldChg chg="addSp delSp modSp add del">
        <pc:chgData name="Haroon Gharwi" userId="62f4c3fb93e69a39" providerId="LiveId" clId="{D4B540A2-1F0B-4C7A-A387-EFD5B8A07A3A}" dt="2019-10-05T10:03:44.933" v="2125" actId="2696"/>
        <pc:sldMkLst>
          <pc:docMk/>
          <pc:sldMk cId="4023310401" sldId="277"/>
        </pc:sldMkLst>
        <pc:spChg chg="del">
          <ac:chgData name="Haroon Gharwi" userId="62f4c3fb93e69a39" providerId="LiveId" clId="{D4B540A2-1F0B-4C7A-A387-EFD5B8A07A3A}" dt="2019-10-05T10:02:55.651" v="2121"/>
          <ac:spMkLst>
            <pc:docMk/>
            <pc:sldMk cId="4023310401" sldId="277"/>
            <ac:spMk id="3" creationId="{CF2B1A59-9D5B-4293-833D-F475F22428F4}"/>
          </ac:spMkLst>
        </pc:spChg>
        <pc:spChg chg="add mod">
          <ac:chgData name="Haroon Gharwi" userId="62f4c3fb93e69a39" providerId="LiveId" clId="{D4B540A2-1F0B-4C7A-A387-EFD5B8A07A3A}" dt="2019-10-05T10:03:33.012" v="2124"/>
          <ac:spMkLst>
            <pc:docMk/>
            <pc:sldMk cId="4023310401" sldId="277"/>
            <ac:spMk id="6" creationId="{CC154DC0-4EE2-4656-957B-7FDFE8F578C3}"/>
          </ac:spMkLst>
        </pc:spChg>
        <pc:picChg chg="add del mod">
          <ac:chgData name="Haroon Gharwi" userId="62f4c3fb93e69a39" providerId="LiveId" clId="{D4B540A2-1F0B-4C7A-A387-EFD5B8A07A3A}" dt="2019-10-05T10:03:33.012" v="2124"/>
          <ac:picMkLst>
            <pc:docMk/>
            <pc:sldMk cId="4023310401" sldId="277"/>
            <ac:picMk id="5" creationId="{37BDEE7F-29A9-4C03-A268-85B67A4DE302}"/>
          </ac:picMkLst>
        </pc:picChg>
      </pc:sldChg>
      <pc:sldChg chg="addSp delSp modSp add">
        <pc:chgData name="Haroon Gharwi" userId="62f4c3fb93e69a39" providerId="LiveId" clId="{D4B540A2-1F0B-4C7A-A387-EFD5B8A07A3A}" dt="2019-10-08T22:16:41.101" v="2671"/>
        <pc:sldMkLst>
          <pc:docMk/>
          <pc:sldMk cId="2537290838" sldId="278"/>
        </pc:sldMkLst>
        <pc:spChg chg="add mod">
          <ac:chgData name="Haroon Gharwi" userId="62f4c3fb93e69a39" providerId="LiveId" clId="{D4B540A2-1F0B-4C7A-A387-EFD5B8A07A3A}" dt="2019-10-06T16:50:09.665" v="2622" actId="14100"/>
          <ac:spMkLst>
            <pc:docMk/>
            <pc:sldMk cId="2537290838" sldId="278"/>
            <ac:spMk id="5" creationId="{54913F3D-4ED5-409A-8BC0-AB629F0E28FC}"/>
          </ac:spMkLst>
        </pc:spChg>
        <pc:spChg chg="add mod">
          <ac:chgData name="Haroon Gharwi" userId="62f4c3fb93e69a39" providerId="LiveId" clId="{D4B540A2-1F0B-4C7A-A387-EFD5B8A07A3A}" dt="2019-10-06T16:48:56.161" v="2529" actId="14100"/>
          <ac:spMkLst>
            <pc:docMk/>
            <pc:sldMk cId="2537290838" sldId="278"/>
            <ac:spMk id="6" creationId="{0825A75A-8335-4C6C-9157-C81BA9628FF3}"/>
          </ac:spMkLst>
        </pc:spChg>
        <pc:spChg chg="add del mod ord">
          <ac:chgData name="Haroon Gharwi" userId="62f4c3fb93e69a39" providerId="LiveId" clId="{D4B540A2-1F0B-4C7A-A387-EFD5B8A07A3A}" dt="2019-10-08T22:16:41.101" v="2671"/>
          <ac:spMkLst>
            <pc:docMk/>
            <pc:sldMk cId="2537290838" sldId="278"/>
            <ac:spMk id="10" creationId="{BBB967F9-4808-4C90-B2E1-94BC5B014348}"/>
          </ac:spMkLst>
        </pc:spChg>
        <pc:picChg chg="add mod">
          <ac:chgData name="Haroon Gharwi" userId="62f4c3fb93e69a39" providerId="LiveId" clId="{D4B540A2-1F0B-4C7A-A387-EFD5B8A07A3A}" dt="2019-10-06T16:49:20.502" v="2552" actId="1035"/>
          <ac:picMkLst>
            <pc:docMk/>
            <pc:sldMk cId="2537290838" sldId="278"/>
            <ac:picMk id="4" creationId="{488EFEF9-24B5-43B7-AFAD-A933EDA99034}"/>
          </ac:picMkLst>
        </pc:picChg>
        <pc:picChg chg="add mod">
          <ac:chgData name="Haroon Gharwi" userId="62f4c3fb93e69a39" providerId="LiveId" clId="{D4B540A2-1F0B-4C7A-A387-EFD5B8A07A3A}" dt="2019-10-06T16:49:49.523" v="2556" actId="1076"/>
          <ac:picMkLst>
            <pc:docMk/>
            <pc:sldMk cId="2537290838" sldId="278"/>
            <ac:picMk id="7" creationId="{DEC2B443-325D-4320-9961-9DA461888E9F}"/>
          </ac:picMkLst>
        </pc:picChg>
        <pc:picChg chg="add mod">
          <ac:chgData name="Haroon Gharwi" userId="62f4c3fb93e69a39" providerId="LiveId" clId="{D4B540A2-1F0B-4C7A-A387-EFD5B8A07A3A}" dt="2019-10-06T16:49:55.242" v="2572" actId="1037"/>
          <ac:picMkLst>
            <pc:docMk/>
            <pc:sldMk cId="2537290838" sldId="278"/>
            <ac:picMk id="8" creationId="{47B617F9-7C5E-4A3B-8F01-00BF8CBD6844}"/>
          </ac:picMkLst>
        </pc:picChg>
        <pc:picChg chg="add mod">
          <ac:chgData name="Haroon Gharwi" userId="62f4c3fb93e69a39" providerId="LiveId" clId="{D4B540A2-1F0B-4C7A-A387-EFD5B8A07A3A}" dt="2019-10-06T16:50:02.659" v="2621" actId="1038"/>
          <ac:picMkLst>
            <pc:docMk/>
            <pc:sldMk cId="2537290838" sldId="278"/>
            <ac:picMk id="9" creationId="{9B411363-1A2C-466C-89BB-A295C0B5DC1A}"/>
          </ac:picMkLst>
        </pc:picChg>
        <pc:picChg chg="add mod">
          <ac:chgData name="Haroon Gharwi" userId="62f4c3fb93e69a39" providerId="LiveId" clId="{D4B540A2-1F0B-4C7A-A387-EFD5B8A07A3A}" dt="2019-10-06T16:50:57.570" v="2647" actId="1035"/>
          <ac:picMkLst>
            <pc:docMk/>
            <pc:sldMk cId="2537290838" sldId="278"/>
            <ac:picMk id="11" creationId="{955489AB-1593-482C-8B33-82F37DB1D287}"/>
          </ac:picMkLst>
        </pc:picChg>
      </pc:sldChg>
      <pc:sldChg chg="addSp delSp modSp add del">
        <pc:chgData name="Haroon Gharwi" userId="62f4c3fb93e69a39" providerId="LiveId" clId="{D4B540A2-1F0B-4C7A-A387-EFD5B8A07A3A}" dt="2019-10-06T16:39:00.923" v="2511" actId="2696"/>
        <pc:sldMkLst>
          <pc:docMk/>
          <pc:sldMk cId="3588709241" sldId="278"/>
        </pc:sldMkLst>
        <pc:picChg chg="add">
          <ac:chgData name="Haroon Gharwi" userId="62f4c3fb93e69a39" providerId="LiveId" clId="{D4B540A2-1F0B-4C7A-A387-EFD5B8A07A3A}" dt="2019-10-06T16:34:36.469" v="2420"/>
          <ac:picMkLst>
            <pc:docMk/>
            <pc:sldMk cId="3588709241" sldId="278"/>
            <ac:picMk id="4" creationId="{C1946299-BE56-45B1-BA18-0D90A918C085}"/>
          </ac:picMkLst>
        </pc:picChg>
        <pc:picChg chg="add del mod">
          <ac:chgData name="Haroon Gharwi" userId="62f4c3fb93e69a39" providerId="LiveId" clId="{D4B540A2-1F0B-4C7A-A387-EFD5B8A07A3A}" dt="2019-10-06T16:36:19.960" v="2508" actId="478"/>
          <ac:picMkLst>
            <pc:docMk/>
            <pc:sldMk cId="3588709241" sldId="278"/>
            <ac:picMk id="5" creationId="{1303723A-AFF0-4687-AA3E-F90B3255BD77}"/>
          </ac:picMkLst>
        </pc:picChg>
        <pc:picChg chg="add del mod">
          <ac:chgData name="Haroon Gharwi" userId="62f4c3fb93e69a39" providerId="LiveId" clId="{D4B540A2-1F0B-4C7A-A387-EFD5B8A07A3A}" dt="2019-10-06T16:36:19.960" v="2508" actId="478"/>
          <ac:picMkLst>
            <pc:docMk/>
            <pc:sldMk cId="3588709241" sldId="278"/>
            <ac:picMk id="6" creationId="{F81C29A6-6E79-4CAB-9FA3-7EB5F103260C}"/>
          </ac:picMkLst>
        </pc:picChg>
        <pc:picChg chg="add del mod">
          <ac:chgData name="Haroon Gharwi" userId="62f4c3fb93e69a39" providerId="LiveId" clId="{D4B540A2-1F0B-4C7A-A387-EFD5B8A07A3A}" dt="2019-10-06T16:36:19.960" v="2508" actId="478"/>
          <ac:picMkLst>
            <pc:docMk/>
            <pc:sldMk cId="3588709241" sldId="278"/>
            <ac:picMk id="7" creationId="{F6CF1603-6723-40B2-95CC-5DA26366AFE0}"/>
          </ac:picMkLst>
        </pc:picChg>
      </pc:sldChg>
      <pc:sldChg chg="addSp delSp modSp add del">
        <pc:chgData name="Haroon Gharwi" userId="62f4c3fb93e69a39" providerId="LiveId" clId="{D4B540A2-1F0B-4C7A-A387-EFD5B8A07A3A}" dt="2019-10-08T23:51:19.160" v="3082" actId="2696"/>
        <pc:sldMkLst>
          <pc:docMk/>
          <pc:sldMk cId="2357792706" sldId="279"/>
        </pc:sldMkLst>
        <pc:spChg chg="del mod or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2" creationId="{132E8BFB-750E-4DBE-8667-10426BC9A48A}"/>
          </ac:spMkLst>
        </pc:spChg>
        <pc:spChg chg="del">
          <ac:chgData name="Haroon Gharwi" userId="62f4c3fb93e69a39" providerId="LiveId" clId="{D4B540A2-1F0B-4C7A-A387-EFD5B8A07A3A}" dt="2019-10-08T22:30:16.328" v="2743" actId="478"/>
          <ac:spMkLst>
            <pc:docMk/>
            <pc:sldMk cId="2357792706" sldId="279"/>
            <ac:spMk id="3" creationId="{DEF18359-2CEF-4002-96DF-BB0D2D37FD09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6" creationId="{19527423-1FF4-4186-90D0-67D8654F3163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7" creationId="{AE668FE2-BC25-4178-9362-CAE2D2B29B54}"/>
          </ac:spMkLst>
        </pc:spChg>
        <pc:spChg chg="add del mod">
          <ac:chgData name="Haroon Gharwi" userId="62f4c3fb93e69a39" providerId="LiveId" clId="{D4B540A2-1F0B-4C7A-A387-EFD5B8A07A3A}" dt="2019-10-08T22:22:16.089" v="2700" actId="478"/>
          <ac:spMkLst>
            <pc:docMk/>
            <pc:sldMk cId="2357792706" sldId="279"/>
            <ac:spMk id="9" creationId="{49F1C32F-D0A7-4C4A-9CB2-44AFA32874B5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11" creationId="{0034AEC4-CCB5-4CF9-A083-3F93E44E6A1D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12" creationId="{A7DD3007-594D-4B46-96B1-E64855FAEE6E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13" creationId="{FE63A466-0EC7-4CFA-B9EF-09BB50ECCB57}"/>
          </ac:spMkLst>
        </pc:spChg>
        <pc:spChg chg="add del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14" creationId="{3DF78B53-5B9F-4783-ABD7-C02752998D9F}"/>
          </ac:spMkLst>
        </pc:spChg>
        <pc:spChg chg="add mod">
          <ac:chgData name="Haroon Gharwi" userId="62f4c3fb93e69a39" providerId="LiveId" clId="{D4B540A2-1F0B-4C7A-A387-EFD5B8A07A3A}" dt="2019-10-08T23:51:16.814" v="3081" actId="478"/>
          <ac:spMkLst>
            <pc:docMk/>
            <pc:sldMk cId="2357792706" sldId="279"/>
            <ac:spMk id="19" creationId="{38AF509F-3BF5-4B1B-AD9E-33441E5212E5}"/>
          </ac:spMkLst>
        </pc:spChg>
        <pc:picChg chg="add del mod">
          <ac:chgData name="Haroon Gharwi" userId="62f4c3fb93e69a39" providerId="LiveId" clId="{D4B540A2-1F0B-4C7A-A387-EFD5B8A07A3A}" dt="2019-10-08T22:28:18.048" v="2712" actId="478"/>
          <ac:picMkLst>
            <pc:docMk/>
            <pc:sldMk cId="2357792706" sldId="279"/>
            <ac:picMk id="4" creationId="{5206BB80-5D1E-4F3E-B592-0DC7D43F64B6}"/>
          </ac:picMkLst>
        </pc:picChg>
        <pc:picChg chg="add del mod modCrop">
          <ac:chgData name="Haroon Gharwi" userId="62f4c3fb93e69a39" providerId="LiveId" clId="{D4B540A2-1F0B-4C7A-A387-EFD5B8A07A3A}" dt="2019-10-08T23:51:16.814" v="3081" actId="478"/>
          <ac:picMkLst>
            <pc:docMk/>
            <pc:sldMk cId="2357792706" sldId="279"/>
            <ac:picMk id="5" creationId="{796A0CFF-D8D4-4B48-9C66-F48A542F567C}"/>
          </ac:picMkLst>
        </pc:picChg>
        <pc:picChg chg="add del mod modCrop">
          <ac:chgData name="Haroon Gharwi" userId="62f4c3fb93e69a39" providerId="LiveId" clId="{D4B540A2-1F0B-4C7A-A387-EFD5B8A07A3A}" dt="2019-10-08T22:28:57.913" v="2717" actId="478"/>
          <ac:picMkLst>
            <pc:docMk/>
            <pc:sldMk cId="2357792706" sldId="279"/>
            <ac:picMk id="8" creationId="{A455F82D-33B8-43D6-9B1E-C384D21556FC}"/>
          </ac:picMkLst>
        </pc:picChg>
        <pc:picChg chg="add del mod ord">
          <ac:chgData name="Haroon Gharwi" userId="62f4c3fb93e69a39" providerId="LiveId" clId="{D4B540A2-1F0B-4C7A-A387-EFD5B8A07A3A}" dt="2019-10-08T23:51:16.814" v="3081" actId="478"/>
          <ac:picMkLst>
            <pc:docMk/>
            <pc:sldMk cId="2357792706" sldId="279"/>
            <ac:picMk id="10" creationId="{97522517-96CC-41DC-BEDD-3BE7311A3DF3}"/>
          </ac:picMkLst>
        </pc:picChg>
        <pc:picChg chg="add del">
          <ac:chgData name="Haroon Gharwi" userId="62f4c3fb93e69a39" providerId="LiveId" clId="{D4B540A2-1F0B-4C7A-A387-EFD5B8A07A3A}" dt="2019-10-08T22:35:39.517" v="2877"/>
          <ac:picMkLst>
            <pc:docMk/>
            <pc:sldMk cId="2357792706" sldId="279"/>
            <ac:picMk id="15" creationId="{8E78EC73-EAED-4718-B811-2EF0330BD133}"/>
          </ac:picMkLst>
        </pc:picChg>
        <pc:picChg chg="add del">
          <ac:chgData name="Haroon Gharwi" userId="62f4c3fb93e69a39" providerId="LiveId" clId="{D4B540A2-1F0B-4C7A-A387-EFD5B8A07A3A}" dt="2019-10-08T22:35:43.464" v="2879"/>
          <ac:picMkLst>
            <pc:docMk/>
            <pc:sldMk cId="2357792706" sldId="279"/>
            <ac:picMk id="16" creationId="{31FB20F3-5612-4873-B30A-A67A6D47AF64}"/>
          </ac:picMkLst>
        </pc:picChg>
        <pc:picChg chg="add del">
          <ac:chgData name="Haroon Gharwi" userId="62f4c3fb93e69a39" providerId="LiveId" clId="{D4B540A2-1F0B-4C7A-A387-EFD5B8A07A3A}" dt="2019-10-08T23:51:16.814" v="3081" actId="478"/>
          <ac:picMkLst>
            <pc:docMk/>
            <pc:sldMk cId="2357792706" sldId="279"/>
            <ac:picMk id="17" creationId="{5A1DCC9B-990D-4633-836A-D98CA8FEAF37}"/>
          </ac:picMkLst>
        </pc:picChg>
      </pc:sldChg>
    </pc:docChg>
  </pc:docChgLst>
  <pc:docChgLst>
    <pc:chgData name="Haroon Gharwi" userId="62f4c3fb93e69a39" providerId="LiveId" clId="{86BC4F8A-9340-40DE-849C-10F117E0BCBB}"/>
    <pc:docChg chg="undo custSel addSld delSld modSld">
      <pc:chgData name="Haroon Gharwi" userId="62f4c3fb93e69a39" providerId="LiveId" clId="{86BC4F8A-9340-40DE-849C-10F117E0BCBB}" dt="2020-05-30T15:58:41.972" v="73" actId="1035"/>
      <pc:docMkLst>
        <pc:docMk/>
      </pc:docMkLst>
      <pc:sldChg chg="modSp mod">
        <pc:chgData name="Haroon Gharwi" userId="62f4c3fb93e69a39" providerId="LiveId" clId="{86BC4F8A-9340-40DE-849C-10F117E0BCBB}" dt="2020-05-29T13:14:25.856" v="4" actId="20577"/>
        <pc:sldMkLst>
          <pc:docMk/>
          <pc:sldMk cId="321958889" sldId="260"/>
        </pc:sldMkLst>
        <pc:spChg chg="mod">
          <ac:chgData name="Haroon Gharwi" userId="62f4c3fb93e69a39" providerId="LiveId" clId="{86BC4F8A-9340-40DE-849C-10F117E0BCBB}" dt="2020-05-29T13:14:25.856" v="4" actId="20577"/>
          <ac:spMkLst>
            <pc:docMk/>
            <pc:sldMk cId="321958889" sldId="260"/>
            <ac:spMk id="4" creationId="{025EE959-BDAC-4BDA-A460-102D88B4F376}"/>
          </ac:spMkLst>
        </pc:spChg>
      </pc:sldChg>
      <pc:sldChg chg="addSp modSp mod">
        <pc:chgData name="Haroon Gharwi" userId="62f4c3fb93e69a39" providerId="LiveId" clId="{86BC4F8A-9340-40DE-849C-10F117E0BCBB}" dt="2020-05-29T13:27:24.789" v="10" actId="1076"/>
        <pc:sldMkLst>
          <pc:docMk/>
          <pc:sldMk cId="2553704307" sldId="267"/>
        </pc:sldMkLst>
        <pc:picChg chg="mod">
          <ac:chgData name="Haroon Gharwi" userId="62f4c3fb93e69a39" providerId="LiveId" clId="{86BC4F8A-9340-40DE-849C-10F117E0BCBB}" dt="2020-05-29T13:27:24.789" v="10" actId="1076"/>
          <ac:picMkLst>
            <pc:docMk/>
            <pc:sldMk cId="2553704307" sldId="267"/>
            <ac:picMk id="5" creationId="{C84F238F-CDD8-4E41-8E77-7FBA63B404AF}"/>
          </ac:picMkLst>
        </pc:picChg>
        <pc:picChg chg="add mod">
          <ac:chgData name="Haroon Gharwi" userId="62f4c3fb93e69a39" providerId="LiveId" clId="{86BC4F8A-9340-40DE-849C-10F117E0BCBB}" dt="2020-05-29T13:17:39.386" v="6" actId="1076"/>
          <ac:picMkLst>
            <pc:docMk/>
            <pc:sldMk cId="2553704307" sldId="267"/>
            <ac:picMk id="9" creationId="{2F699A5E-0A0A-426C-BB39-452F6BFA5FE9}"/>
          </ac:picMkLst>
        </pc:picChg>
        <pc:picChg chg="add mod">
          <ac:chgData name="Haroon Gharwi" userId="62f4c3fb93e69a39" providerId="LiveId" clId="{86BC4F8A-9340-40DE-849C-10F117E0BCBB}" dt="2020-05-29T13:18:42.379" v="8" actId="1076"/>
          <ac:picMkLst>
            <pc:docMk/>
            <pc:sldMk cId="2553704307" sldId="267"/>
            <ac:picMk id="10" creationId="{D7FDD9BD-BAE1-4559-9E34-A377882D6B4B}"/>
          </ac:picMkLst>
        </pc:picChg>
      </pc:sldChg>
      <pc:sldChg chg="addSp modSp mod">
        <pc:chgData name="Haroon Gharwi" userId="62f4c3fb93e69a39" providerId="LiveId" clId="{86BC4F8A-9340-40DE-849C-10F117E0BCBB}" dt="2020-05-29T15:25:14.842" v="50" actId="1036"/>
        <pc:sldMkLst>
          <pc:docMk/>
          <pc:sldMk cId="3409228456" sldId="270"/>
        </pc:sldMkLst>
        <pc:spChg chg="add mod ord">
          <ac:chgData name="Haroon Gharwi" userId="62f4c3fb93e69a39" providerId="LiveId" clId="{86BC4F8A-9340-40DE-849C-10F117E0BCBB}" dt="2020-05-29T15:25:14.842" v="50" actId="1036"/>
          <ac:spMkLst>
            <pc:docMk/>
            <pc:sldMk cId="3409228456" sldId="270"/>
            <ac:spMk id="3" creationId="{AFF7ABB7-D5E0-4556-82D1-A0F4DF8DFD87}"/>
          </ac:spMkLst>
        </pc:spChg>
        <pc:picChg chg="add mod modCrop">
          <ac:chgData name="Haroon Gharwi" userId="62f4c3fb93e69a39" providerId="LiveId" clId="{86BC4F8A-9340-40DE-849C-10F117E0BCBB}" dt="2020-05-29T15:23:28.104" v="37" actId="1076"/>
          <ac:picMkLst>
            <pc:docMk/>
            <pc:sldMk cId="3409228456" sldId="270"/>
            <ac:picMk id="6" creationId="{0A15BDDF-EC64-4283-A350-1686E4FBE357}"/>
          </ac:picMkLst>
        </pc:picChg>
      </pc:sldChg>
      <pc:sldChg chg="addSp modSp mod">
        <pc:chgData name="Haroon Gharwi" userId="62f4c3fb93e69a39" providerId="LiveId" clId="{86BC4F8A-9340-40DE-849C-10F117E0BCBB}" dt="2020-05-30T15:58:41.972" v="73" actId="1035"/>
        <pc:sldMkLst>
          <pc:docMk/>
          <pc:sldMk cId="1709308986" sldId="272"/>
        </pc:sldMkLst>
        <pc:picChg chg="add mod modCrop">
          <ac:chgData name="Haroon Gharwi" userId="62f4c3fb93e69a39" providerId="LiveId" clId="{86BC4F8A-9340-40DE-849C-10F117E0BCBB}" dt="2020-05-30T15:58:41.972" v="73" actId="1035"/>
          <ac:picMkLst>
            <pc:docMk/>
            <pc:sldMk cId="1709308986" sldId="272"/>
            <ac:picMk id="7" creationId="{FBB7A541-AF08-4A1A-8D4E-9F1844F6E336}"/>
          </ac:picMkLst>
        </pc:picChg>
      </pc:sldChg>
      <pc:sldChg chg="addSp delSp modSp del mod delAnim">
        <pc:chgData name="Haroon Gharwi" userId="62f4c3fb93e69a39" providerId="LiveId" clId="{86BC4F8A-9340-40DE-849C-10F117E0BCBB}" dt="2020-05-29T16:00:54.541" v="57" actId="47"/>
        <pc:sldMkLst>
          <pc:docMk/>
          <pc:sldMk cId="3826752517" sldId="277"/>
        </pc:sldMkLst>
        <pc:spChg chg="add mod">
          <ac:chgData name="Haroon Gharwi" userId="62f4c3fb93e69a39" providerId="LiveId" clId="{86BC4F8A-9340-40DE-849C-10F117E0BCBB}" dt="2020-05-29T15:33:56.928" v="51" actId="21"/>
          <ac:spMkLst>
            <pc:docMk/>
            <pc:sldMk cId="3826752517" sldId="277"/>
            <ac:spMk id="6" creationId="{7F87E917-9FCC-4B72-9356-744BE9BAE915}"/>
          </ac:spMkLst>
        </pc:spChg>
        <pc:picChg chg="del">
          <ac:chgData name="Haroon Gharwi" userId="62f4c3fb93e69a39" providerId="LiveId" clId="{86BC4F8A-9340-40DE-849C-10F117E0BCBB}" dt="2020-05-29T15:33:56.928" v="51" actId="21"/>
          <ac:picMkLst>
            <pc:docMk/>
            <pc:sldMk cId="3826752517" sldId="277"/>
            <ac:picMk id="7" creationId="{6A3EA381-6221-4BAF-B8D2-6696C9545281}"/>
          </ac:picMkLst>
        </pc:picChg>
      </pc:sldChg>
      <pc:sldChg chg="new del">
        <pc:chgData name="Haroon Gharwi" userId="62f4c3fb93e69a39" providerId="LiveId" clId="{86BC4F8A-9340-40DE-849C-10F117E0BCBB}" dt="2020-05-29T13:55:52.707" v="16" actId="2696"/>
        <pc:sldMkLst>
          <pc:docMk/>
          <pc:sldMk cId="1915071152" sldId="279"/>
        </pc:sldMkLst>
      </pc:sldChg>
      <pc:sldChg chg="addSp delSp modSp add mod modAnim">
        <pc:chgData name="Haroon Gharwi" userId="62f4c3fb93e69a39" providerId="LiveId" clId="{86BC4F8A-9340-40DE-849C-10F117E0BCBB}" dt="2020-05-29T15:42:24.857" v="56" actId="1036"/>
        <pc:sldMkLst>
          <pc:docMk/>
          <pc:sldMk cId="2941172013" sldId="280"/>
        </pc:sldMkLst>
        <pc:spChg chg="mod">
          <ac:chgData name="Haroon Gharwi" userId="62f4c3fb93e69a39" providerId="LiveId" clId="{86BC4F8A-9340-40DE-849C-10F117E0BCBB}" dt="2020-05-29T15:40:12.307" v="53"/>
          <ac:spMkLst>
            <pc:docMk/>
            <pc:sldMk cId="2941172013" sldId="280"/>
            <ac:spMk id="2" creationId="{9428A557-935A-4395-B101-E8D53721FBB3}"/>
          </ac:spMkLst>
        </pc:spChg>
        <pc:spChg chg="add mod">
          <ac:chgData name="Haroon Gharwi" userId="62f4c3fb93e69a39" providerId="LiveId" clId="{86BC4F8A-9340-40DE-849C-10F117E0BCBB}" dt="2020-05-29T14:58:38.315" v="23" actId="14100"/>
          <ac:spMkLst>
            <pc:docMk/>
            <pc:sldMk cId="2941172013" sldId="280"/>
            <ac:spMk id="6" creationId="{878161AA-9D86-4961-9A2A-BC065AA5E78E}"/>
          </ac:spMkLst>
        </pc:spChg>
        <pc:grpChg chg="del">
          <ac:chgData name="Haroon Gharwi" userId="62f4c3fb93e69a39" providerId="LiveId" clId="{86BC4F8A-9340-40DE-849C-10F117E0BCBB}" dt="2020-05-29T13:50:39.939" v="13" actId="478"/>
          <ac:grpSpMkLst>
            <pc:docMk/>
            <pc:sldMk cId="2941172013" sldId="280"/>
            <ac:grpSpMk id="8" creationId="{251DC6CB-1EC2-4FD2-989E-67E626AA8106}"/>
          </ac:grpSpMkLst>
        </pc:grpChg>
        <pc:picChg chg="mod">
          <ac:chgData name="Haroon Gharwi" userId="62f4c3fb93e69a39" providerId="LiveId" clId="{86BC4F8A-9340-40DE-849C-10F117E0BCBB}" dt="2020-05-29T14:57:52.192" v="19" actId="1076"/>
          <ac:picMkLst>
            <pc:docMk/>
            <pc:sldMk cId="2941172013" sldId="280"/>
            <ac:picMk id="9" creationId="{2F699A5E-0A0A-426C-BB39-452F6BFA5FE9}"/>
          </ac:picMkLst>
        </pc:picChg>
        <pc:picChg chg="mod">
          <ac:chgData name="Haroon Gharwi" userId="62f4c3fb93e69a39" providerId="LiveId" clId="{86BC4F8A-9340-40DE-849C-10F117E0BCBB}" dt="2020-05-29T14:57:58.051" v="20" actId="1076"/>
          <ac:picMkLst>
            <pc:docMk/>
            <pc:sldMk cId="2941172013" sldId="280"/>
            <ac:picMk id="10" creationId="{D7FDD9BD-BAE1-4559-9E34-A377882D6B4B}"/>
          </ac:picMkLst>
        </pc:picChg>
        <pc:picChg chg="add mod modCrop">
          <ac:chgData name="Haroon Gharwi" userId="62f4c3fb93e69a39" providerId="LiveId" clId="{86BC4F8A-9340-40DE-849C-10F117E0BCBB}" dt="2020-05-29T15:05:48.901" v="27" actId="732"/>
          <ac:picMkLst>
            <pc:docMk/>
            <pc:sldMk cId="2941172013" sldId="280"/>
            <ac:picMk id="11" creationId="{3B13A32E-CBC9-4CD9-A6F4-7A550B43598B}"/>
          </ac:picMkLst>
        </pc:picChg>
        <pc:picChg chg="add mod">
          <ac:chgData name="Haroon Gharwi" userId="62f4c3fb93e69a39" providerId="LiveId" clId="{86BC4F8A-9340-40DE-849C-10F117E0BCBB}" dt="2020-05-29T15:42:24.857" v="56" actId="1036"/>
          <ac:picMkLst>
            <pc:docMk/>
            <pc:sldMk cId="2941172013" sldId="280"/>
            <ac:picMk id="12" creationId="{5EF379B2-E783-4449-B4FB-8EDFE27B57D5}"/>
          </ac:picMkLst>
        </pc:picChg>
      </pc:sldChg>
    </pc:docChg>
  </pc:docChgLst>
  <pc:docChgLst>
    <pc:chgData name="Haroon Gharwi" userId="62f4c3fb93e69a39" providerId="LiveId" clId="{A0411FD9-D6C7-40F3-9958-3DDA2DC9922F}"/>
    <pc:docChg chg="undo redo custSel mod addSld modSld">
      <pc:chgData name="Haroon Gharwi" userId="62f4c3fb93e69a39" providerId="LiveId" clId="{A0411FD9-D6C7-40F3-9958-3DDA2DC9922F}" dt="2019-09-21T16:21:45.568" v="143" actId="20577"/>
      <pc:docMkLst>
        <pc:docMk/>
      </pc:docMkLst>
      <pc:sldChg chg="setBg">
        <pc:chgData name="Haroon Gharwi" userId="62f4c3fb93e69a39" providerId="LiveId" clId="{A0411FD9-D6C7-40F3-9958-3DDA2DC9922F}" dt="2019-09-20T21:50:09.432" v="36"/>
        <pc:sldMkLst>
          <pc:docMk/>
          <pc:sldMk cId="1213059944" sldId="257"/>
        </pc:sldMkLst>
      </pc:sldChg>
      <pc:sldChg chg="modSp">
        <pc:chgData name="Haroon Gharwi" userId="62f4c3fb93e69a39" providerId="LiveId" clId="{A0411FD9-D6C7-40F3-9958-3DDA2DC9922F}" dt="2019-09-21T16:21:45.568" v="143" actId="20577"/>
        <pc:sldMkLst>
          <pc:docMk/>
          <pc:sldMk cId="3718573038" sldId="258"/>
        </pc:sldMkLst>
        <pc:spChg chg="mod">
          <ac:chgData name="Haroon Gharwi" userId="62f4c3fb93e69a39" providerId="LiveId" clId="{A0411FD9-D6C7-40F3-9958-3DDA2DC9922F}" dt="2019-09-21T16:21:45.568" v="143" actId="20577"/>
          <ac:spMkLst>
            <pc:docMk/>
            <pc:sldMk cId="3718573038" sldId="258"/>
            <ac:spMk id="3" creationId="{102C3064-C8D2-4334-A82E-A890B9F9E557}"/>
          </ac:spMkLst>
        </pc:spChg>
      </pc:sldChg>
      <pc:sldChg chg="addSp delSp modSp">
        <pc:chgData name="Haroon Gharwi" userId="62f4c3fb93e69a39" providerId="LiveId" clId="{A0411FD9-D6C7-40F3-9958-3DDA2DC9922F}" dt="2019-09-20T21:53:12.972" v="45"/>
        <pc:sldMkLst>
          <pc:docMk/>
          <pc:sldMk cId="321958889" sldId="260"/>
        </pc:sldMkLst>
        <pc:picChg chg="add del mod">
          <ac:chgData name="Haroon Gharwi" userId="62f4c3fb93e69a39" providerId="LiveId" clId="{A0411FD9-D6C7-40F3-9958-3DDA2DC9922F}" dt="2019-09-20T21:53:12.972" v="45"/>
          <ac:picMkLst>
            <pc:docMk/>
            <pc:sldMk cId="321958889" sldId="260"/>
            <ac:picMk id="1026" creationId="{B7E3C46B-0431-4A49-B289-C04FB3C7CEC6}"/>
          </ac:picMkLst>
        </pc:picChg>
        <pc:picChg chg="mod">
          <ac:chgData name="Haroon Gharwi" userId="62f4c3fb93e69a39" providerId="LiveId" clId="{A0411FD9-D6C7-40F3-9958-3DDA2DC9922F}" dt="2019-09-20T21:52:46.444" v="44" actId="167"/>
          <ac:picMkLst>
            <pc:docMk/>
            <pc:sldMk cId="321958889" sldId="260"/>
            <ac:picMk id="2056" creationId="{BBA6C786-0A10-436B-9E80-8E486497D898}"/>
          </ac:picMkLst>
        </pc:picChg>
      </pc:sldChg>
      <pc:sldChg chg="addSp delSp modSp add mod setBg">
        <pc:chgData name="Haroon Gharwi" userId="62f4c3fb93e69a39" providerId="LiveId" clId="{A0411FD9-D6C7-40F3-9958-3DDA2DC9922F}" dt="2019-09-20T21:53:49.922" v="72" actId="20577"/>
        <pc:sldMkLst>
          <pc:docMk/>
          <pc:sldMk cId="951317250" sldId="261"/>
        </pc:sldMkLst>
        <pc:spChg chg="mod ord">
          <ac:chgData name="Haroon Gharwi" userId="62f4c3fb93e69a39" providerId="LiveId" clId="{A0411FD9-D6C7-40F3-9958-3DDA2DC9922F}" dt="2019-09-20T21:53:49.922" v="72" actId="20577"/>
          <ac:spMkLst>
            <pc:docMk/>
            <pc:sldMk cId="951317250" sldId="261"/>
            <ac:spMk id="2" creationId="{63313489-A2AD-4EC9-B7F6-29C728D2AADC}"/>
          </ac:spMkLst>
        </pc:spChg>
        <pc:spChg chg="del">
          <ac:chgData name="Haroon Gharwi" userId="62f4c3fb93e69a39" providerId="LiveId" clId="{A0411FD9-D6C7-40F3-9958-3DDA2DC9922F}" dt="2019-09-20T21:53:29.710" v="48" actId="26606"/>
          <ac:spMkLst>
            <pc:docMk/>
            <pc:sldMk cId="951317250" sldId="261"/>
            <ac:spMk id="3" creationId="{F8A4E359-250B-449D-B93E-FDDF812A0E7C}"/>
          </ac:spMkLst>
        </pc:spChg>
        <pc:spChg chg="add">
          <ac:chgData name="Haroon Gharwi" userId="62f4c3fb93e69a39" providerId="LiveId" clId="{A0411FD9-D6C7-40F3-9958-3DDA2DC9922F}" dt="2019-09-20T21:53:29.710" v="48" actId="26606"/>
          <ac:spMkLst>
            <pc:docMk/>
            <pc:sldMk cId="951317250" sldId="261"/>
            <ac:spMk id="9" creationId="{37C89E4B-3C9F-44B9-8B86-D9E3D112D8EC}"/>
          </ac:spMkLst>
        </pc:spChg>
        <pc:picChg chg="add mod">
          <ac:chgData name="Haroon Gharwi" userId="62f4c3fb93e69a39" providerId="LiveId" clId="{A0411FD9-D6C7-40F3-9958-3DDA2DC9922F}" dt="2019-09-20T21:53:29.710" v="48" actId="26606"/>
          <ac:picMkLst>
            <pc:docMk/>
            <pc:sldMk cId="951317250" sldId="261"/>
            <ac:picMk id="4" creationId="{411B1D47-2E60-47B4-980C-79BFDA334819}"/>
          </ac:picMkLst>
        </pc:picChg>
        <pc:cxnChg chg="add">
          <ac:chgData name="Haroon Gharwi" userId="62f4c3fb93e69a39" providerId="LiveId" clId="{A0411FD9-D6C7-40F3-9958-3DDA2DC9922F}" dt="2019-09-20T21:53:29.710" v="48" actId="26606"/>
          <ac:cxnSpMkLst>
            <pc:docMk/>
            <pc:sldMk cId="951317250" sldId="261"/>
            <ac:cxnSpMk id="11" creationId="{AA2EAA10-076F-46BD-8F0F-B9A2FB77A85C}"/>
          </ac:cxnSpMkLst>
        </pc:cxnChg>
        <pc:cxnChg chg="add">
          <ac:chgData name="Haroon Gharwi" userId="62f4c3fb93e69a39" providerId="LiveId" clId="{A0411FD9-D6C7-40F3-9958-3DDA2DC9922F}" dt="2019-09-20T21:53:29.710" v="48" actId="26606"/>
          <ac:cxnSpMkLst>
            <pc:docMk/>
            <pc:sldMk cId="951317250" sldId="261"/>
            <ac:cxnSpMk id="13" creationId="{D891E407-403B-4764-86C9-33A56D3BCAA3}"/>
          </ac:cxnSpMkLst>
        </pc:cxnChg>
      </pc:sldChg>
    </pc:docChg>
  </pc:docChgLst>
  <pc:docChgLst>
    <pc:chgData name="Haroon Gharwi" userId="62f4c3fb93e69a39" providerId="LiveId" clId="{28D34BE2-BFB3-4AFD-9FC9-13CA15D12DC3}"/>
    <pc:docChg chg="undo custSel mod addSld modSld sldOrd">
      <pc:chgData name="Haroon Gharwi" userId="62f4c3fb93e69a39" providerId="LiveId" clId="{28D34BE2-BFB3-4AFD-9FC9-13CA15D12DC3}" dt="2019-09-14T19:35:39.957" v="1204" actId="20577"/>
      <pc:docMkLst>
        <pc:docMk/>
      </pc:docMkLst>
      <pc:sldChg chg="addSp modSp add mod ord setBg setClrOvrMap">
        <pc:chgData name="Haroon Gharwi" userId="62f4c3fb93e69a39" providerId="LiveId" clId="{28D34BE2-BFB3-4AFD-9FC9-13CA15D12DC3}" dt="2019-09-14T08:17:51.701" v="870"/>
        <pc:sldMkLst>
          <pc:docMk/>
          <pc:sldMk cId="3044568998" sldId="256"/>
        </pc:sldMkLst>
        <pc:spChg chg="mod">
          <ac:chgData name="Haroon Gharwi" userId="62f4c3fb93e69a39" providerId="LiveId" clId="{28D34BE2-BFB3-4AFD-9FC9-13CA15D12DC3}" dt="2019-09-14T08:17:13.043" v="807" actId="20577"/>
          <ac:spMkLst>
            <pc:docMk/>
            <pc:sldMk cId="3044568998" sldId="256"/>
            <ac:spMk id="2" creationId="{AF6C82BF-0FC1-4A14-8063-5A352A4E62F3}"/>
          </ac:spMkLst>
        </pc:spChg>
        <pc:spChg chg="mod">
          <ac:chgData name="Haroon Gharwi" userId="62f4c3fb93e69a39" providerId="LiveId" clId="{28D34BE2-BFB3-4AFD-9FC9-13CA15D12DC3}" dt="2019-09-14T08:17:42.500" v="869" actId="20577"/>
          <ac:spMkLst>
            <pc:docMk/>
            <pc:sldMk cId="3044568998" sldId="256"/>
            <ac:spMk id="3" creationId="{FD323715-1426-4FD1-A22E-AD7B54C9C435}"/>
          </ac:spMkLst>
        </pc:spChg>
        <pc:spChg chg="add">
          <ac:chgData name="Haroon Gharwi" userId="62f4c3fb93e69a39" providerId="LiveId" clId="{28D34BE2-BFB3-4AFD-9FC9-13CA15D12DC3}" dt="2019-09-14T08:16:52.072" v="781" actId="26606"/>
          <ac:spMkLst>
            <pc:docMk/>
            <pc:sldMk cId="3044568998" sldId="256"/>
            <ac:spMk id="71" creationId="{71B2258F-86CA-4D4D-8270-BC05FCDEBFB3}"/>
          </ac:spMkLst>
        </pc:spChg>
        <pc:picChg chg="add mod ord">
          <ac:chgData name="Haroon Gharwi" userId="62f4c3fb93e69a39" providerId="LiveId" clId="{28D34BE2-BFB3-4AFD-9FC9-13CA15D12DC3}" dt="2019-09-14T08:16:52.072" v="781" actId="26606"/>
          <ac:picMkLst>
            <pc:docMk/>
            <pc:sldMk cId="3044568998" sldId="256"/>
            <ac:picMk id="3074" creationId="{E3CCB21B-A46A-4122-BBAC-BAB8FDFB401B}"/>
          </ac:picMkLst>
        </pc:picChg>
      </pc:sldChg>
      <pc:sldChg chg="addSp delSp modSp add">
        <pc:chgData name="Haroon Gharwi" userId="62f4c3fb93e69a39" providerId="LiveId" clId="{28D34BE2-BFB3-4AFD-9FC9-13CA15D12DC3}" dt="2019-09-14T02:44:11.628" v="96" actId="14100"/>
        <pc:sldMkLst>
          <pc:docMk/>
          <pc:sldMk cId="1213059944" sldId="257"/>
        </pc:sldMkLst>
        <pc:spChg chg="add mod">
          <ac:chgData name="Haroon Gharwi" userId="62f4c3fb93e69a39" providerId="LiveId" clId="{28D34BE2-BFB3-4AFD-9FC9-13CA15D12DC3}" dt="2019-09-14T02:39:27.937" v="35" actId="14100"/>
          <ac:spMkLst>
            <pc:docMk/>
            <pc:sldMk cId="1213059944" sldId="257"/>
            <ac:spMk id="4" creationId="{D19410FD-80C1-4C52-A132-DD1066589ADF}"/>
          </ac:spMkLst>
        </pc:spChg>
        <pc:spChg chg="add mod">
          <ac:chgData name="Haroon Gharwi" userId="62f4c3fb93e69a39" providerId="LiveId" clId="{28D34BE2-BFB3-4AFD-9FC9-13CA15D12DC3}" dt="2019-09-14T02:39:34.107" v="36" actId="1076"/>
          <ac:spMkLst>
            <pc:docMk/>
            <pc:sldMk cId="1213059944" sldId="257"/>
            <ac:spMk id="6" creationId="{C25F51D1-B735-4F5F-999D-1B203DDC1363}"/>
          </ac:spMkLst>
        </pc:spChg>
        <pc:spChg chg="add mod">
          <ac:chgData name="Haroon Gharwi" userId="62f4c3fb93e69a39" providerId="LiveId" clId="{28D34BE2-BFB3-4AFD-9FC9-13CA15D12DC3}" dt="2019-09-14T02:40:10.790" v="50" actId="20577"/>
          <ac:spMkLst>
            <pc:docMk/>
            <pc:sldMk cId="1213059944" sldId="257"/>
            <ac:spMk id="7" creationId="{837B14B8-5D8F-4A5D-975E-0C22DB21B834}"/>
          </ac:spMkLst>
        </pc:spChg>
        <pc:picChg chg="add mod">
          <ac:chgData name="Haroon Gharwi" userId="62f4c3fb93e69a39" providerId="LiveId" clId="{28D34BE2-BFB3-4AFD-9FC9-13CA15D12DC3}" dt="2019-09-14T02:41:44.063" v="76" actId="166"/>
          <ac:picMkLst>
            <pc:docMk/>
            <pc:sldMk cId="1213059944" sldId="257"/>
            <ac:picMk id="1026" creationId="{63FCF7F9-0FFE-4DA2-815C-DEEE164A8C58}"/>
          </ac:picMkLst>
        </pc:picChg>
        <pc:cxnChg chg="add del mod">
          <ac:chgData name="Haroon Gharwi" userId="62f4c3fb93e69a39" providerId="LiveId" clId="{28D34BE2-BFB3-4AFD-9FC9-13CA15D12DC3}" dt="2019-09-14T02:42:08.356" v="78" actId="478"/>
          <ac:cxnSpMkLst>
            <pc:docMk/>
            <pc:sldMk cId="1213059944" sldId="257"/>
            <ac:cxnSpMk id="8" creationId="{16F2E4C2-1091-4B01-9DF6-71E018B60C61}"/>
          </ac:cxnSpMkLst>
        </pc:cxnChg>
        <pc:cxnChg chg="add mod">
          <ac:chgData name="Haroon Gharwi" userId="62f4c3fb93e69a39" providerId="LiveId" clId="{28D34BE2-BFB3-4AFD-9FC9-13CA15D12DC3}" dt="2019-09-14T02:44:11.628" v="96" actId="14100"/>
          <ac:cxnSpMkLst>
            <pc:docMk/>
            <pc:sldMk cId="1213059944" sldId="257"/>
            <ac:cxnSpMk id="10" creationId="{D1C8B3F9-5626-49EE-889A-A77043C55E81}"/>
          </ac:cxnSpMkLst>
        </pc:cxnChg>
        <pc:cxnChg chg="add mod ord">
          <ac:chgData name="Haroon Gharwi" userId="62f4c3fb93e69a39" providerId="LiveId" clId="{28D34BE2-BFB3-4AFD-9FC9-13CA15D12DC3}" dt="2019-09-14T02:43:47.915" v="93" actId="166"/>
          <ac:cxnSpMkLst>
            <pc:docMk/>
            <pc:sldMk cId="1213059944" sldId="257"/>
            <ac:cxnSpMk id="12" creationId="{C0A631D1-AFB5-4295-988E-B9F6FDB5C761}"/>
          </ac:cxnSpMkLst>
        </pc:cxnChg>
        <pc:cxnChg chg="add mod">
          <ac:chgData name="Haroon Gharwi" userId="62f4c3fb93e69a39" providerId="LiveId" clId="{28D34BE2-BFB3-4AFD-9FC9-13CA15D12DC3}" dt="2019-09-14T02:44:00.129" v="95" actId="14100"/>
          <ac:cxnSpMkLst>
            <pc:docMk/>
            <pc:sldMk cId="1213059944" sldId="257"/>
            <ac:cxnSpMk id="15" creationId="{05BCB109-D9A1-4C9A-ABD7-D3B67B5EC948}"/>
          </ac:cxnSpMkLst>
        </pc:cxnChg>
      </pc:sldChg>
      <pc:sldChg chg="addSp modSp add mod setBg setClrOvrMap">
        <pc:chgData name="Haroon Gharwi" userId="62f4c3fb93e69a39" providerId="LiveId" clId="{28D34BE2-BFB3-4AFD-9FC9-13CA15D12DC3}" dt="2019-09-14T19:35:39.957" v="1204" actId="20577"/>
        <pc:sldMkLst>
          <pc:docMk/>
          <pc:sldMk cId="3718573038" sldId="258"/>
        </pc:sldMkLst>
        <pc:spChg chg="mod">
          <ac:chgData name="Haroon Gharwi" userId="62f4c3fb93e69a39" providerId="LiveId" clId="{28D34BE2-BFB3-4AFD-9FC9-13CA15D12DC3}" dt="2019-09-14T08:14:56.152" v="777" actId="26606"/>
          <ac:spMkLst>
            <pc:docMk/>
            <pc:sldMk cId="3718573038" sldId="258"/>
            <ac:spMk id="2" creationId="{13632034-51BE-427A-96B0-EC507291BE72}"/>
          </ac:spMkLst>
        </pc:spChg>
        <pc:spChg chg="mod">
          <ac:chgData name="Haroon Gharwi" userId="62f4c3fb93e69a39" providerId="LiveId" clId="{28D34BE2-BFB3-4AFD-9FC9-13CA15D12DC3}" dt="2019-09-14T19:35:39.957" v="1204" actId="20577"/>
          <ac:spMkLst>
            <pc:docMk/>
            <pc:sldMk cId="3718573038" sldId="258"/>
            <ac:spMk id="3" creationId="{102C3064-C8D2-4334-A82E-A890B9F9E557}"/>
          </ac:spMkLst>
        </pc:spChg>
        <pc:spChg chg="add">
          <ac:chgData name="Haroon Gharwi" userId="62f4c3fb93e69a39" providerId="LiveId" clId="{28D34BE2-BFB3-4AFD-9FC9-13CA15D12DC3}" dt="2019-09-14T08:14:56.152" v="777" actId="26606"/>
          <ac:spMkLst>
            <pc:docMk/>
            <pc:sldMk cId="3718573038" sldId="258"/>
            <ac:spMk id="8" creationId="{48A740BC-A0AA-45E0-B899-2AE9C6FE11CA}"/>
          </ac:spMkLst>
        </pc:spChg>
        <pc:cxnChg chg="add">
          <ac:chgData name="Haroon Gharwi" userId="62f4c3fb93e69a39" providerId="LiveId" clId="{28D34BE2-BFB3-4AFD-9FC9-13CA15D12DC3}" dt="2019-09-14T08:14:56.152" v="777" actId="26606"/>
          <ac:cxnSpMkLst>
            <pc:docMk/>
            <pc:sldMk cId="3718573038" sldId="258"/>
            <ac:cxnSpMk id="10" creationId="{B874EF51-C858-4BB9-97C3-D17755787127}"/>
          </ac:cxnSpMkLst>
        </pc:cxnChg>
      </pc:sldChg>
      <pc:sldChg chg="addSp delSp modSp add mod setBg setClrOvrMap">
        <pc:chgData name="Haroon Gharwi" userId="62f4c3fb93e69a39" providerId="LiveId" clId="{28D34BE2-BFB3-4AFD-9FC9-13CA15D12DC3}" dt="2019-09-14T09:16:27.422" v="1101" actId="20577"/>
        <pc:sldMkLst>
          <pc:docMk/>
          <pc:sldMk cId="3798014315" sldId="259"/>
        </pc:sldMkLst>
        <pc:spChg chg="mod">
          <ac:chgData name="Haroon Gharwi" userId="62f4c3fb93e69a39" providerId="LiveId" clId="{28D34BE2-BFB3-4AFD-9FC9-13CA15D12DC3}" dt="2019-09-14T08:27:04.131" v="976" actId="26606"/>
          <ac:spMkLst>
            <pc:docMk/>
            <pc:sldMk cId="3798014315" sldId="259"/>
            <ac:spMk id="2" creationId="{95647140-F6E4-404F-8B99-83A788FBAA38}"/>
          </ac:spMkLst>
        </pc:spChg>
        <pc:spChg chg="mod">
          <ac:chgData name="Haroon Gharwi" userId="62f4c3fb93e69a39" providerId="LiveId" clId="{28D34BE2-BFB3-4AFD-9FC9-13CA15D12DC3}" dt="2019-09-14T09:16:27.422" v="1101" actId="20577"/>
          <ac:spMkLst>
            <pc:docMk/>
            <pc:sldMk cId="3798014315" sldId="259"/>
            <ac:spMk id="3" creationId="{3A5DD522-EC01-4221-AB85-C25611EFCFAF}"/>
          </ac:spMkLst>
        </pc:spChg>
        <pc:spChg chg="add del">
          <ac:chgData name="Haroon Gharwi" userId="62f4c3fb93e69a39" providerId="LiveId" clId="{28D34BE2-BFB3-4AFD-9FC9-13CA15D12DC3}" dt="2019-09-14T08:27:04.131" v="976" actId="26606"/>
          <ac:spMkLst>
            <pc:docMk/>
            <pc:sldMk cId="3798014315" sldId="259"/>
            <ac:spMk id="71" creationId="{9228552E-C8B1-4A80-8448-0787CE0FC704}"/>
          </ac:spMkLst>
        </pc:spChg>
        <pc:picChg chg="add mod ord">
          <ac:chgData name="Haroon Gharwi" userId="62f4c3fb93e69a39" providerId="LiveId" clId="{28D34BE2-BFB3-4AFD-9FC9-13CA15D12DC3}" dt="2019-09-14T08:27:04.131" v="976" actId="26606"/>
          <ac:picMkLst>
            <pc:docMk/>
            <pc:sldMk cId="3798014315" sldId="259"/>
            <ac:picMk id="4098" creationId="{AB013E97-D2F0-4435-ABDB-388D658BA74A}"/>
          </ac:picMkLst>
        </pc:picChg>
      </pc:sldChg>
      <pc:sldChg chg="addSp delSp modSp add mod ord setBg setClrOvrMap delDesignElem">
        <pc:chgData name="Haroon Gharwi" userId="62f4c3fb93e69a39" providerId="LiveId" clId="{28D34BE2-BFB3-4AFD-9FC9-13CA15D12DC3}" dt="2019-09-14T08:36:01.005" v="1082" actId="26606"/>
        <pc:sldMkLst>
          <pc:docMk/>
          <pc:sldMk cId="321958889" sldId="260"/>
        </pc:sldMkLst>
        <pc:spChg chg="del mod">
          <ac:chgData name="Haroon Gharwi" userId="62f4c3fb93e69a39" providerId="LiveId" clId="{28D34BE2-BFB3-4AFD-9FC9-13CA15D12DC3}" dt="2019-09-14T08:12:59.722" v="768" actId="478"/>
          <ac:spMkLst>
            <pc:docMk/>
            <pc:sldMk cId="321958889" sldId="260"/>
            <ac:spMk id="2" creationId="{8E92D10A-4B46-410A-8026-66B660A99B1B}"/>
          </ac:spMkLst>
        </pc:spChg>
        <pc:spChg chg="del mod ord">
          <ac:chgData name="Haroon Gharwi" userId="62f4c3fb93e69a39" providerId="LiveId" clId="{28D34BE2-BFB3-4AFD-9FC9-13CA15D12DC3}" dt="2019-09-14T08:32:31.006" v="996"/>
          <ac:spMkLst>
            <pc:docMk/>
            <pc:sldMk cId="321958889" sldId="260"/>
            <ac:spMk id="3" creationId="{F1B1E685-8897-4E13-8F97-E251786E3462}"/>
          </ac:spMkLst>
        </pc:spChg>
        <pc:spChg chg="add mod">
          <ac:chgData name="Haroon Gharwi" userId="62f4c3fb93e69a39" providerId="LiveId" clId="{28D34BE2-BFB3-4AFD-9FC9-13CA15D12DC3}" dt="2019-09-14T08:36:01.005" v="1082" actId="26606"/>
          <ac:spMkLst>
            <pc:docMk/>
            <pc:sldMk cId="321958889" sldId="260"/>
            <ac:spMk id="4" creationId="{025EE959-BDAC-4BDA-A460-102D88B4F376}"/>
          </ac:spMkLst>
        </pc:spChg>
        <pc:spChg chg="add mod">
          <ac:chgData name="Haroon Gharwi" userId="62f4c3fb93e69a39" providerId="LiveId" clId="{28D34BE2-BFB3-4AFD-9FC9-13CA15D12DC3}" dt="2019-09-14T08:36:01.005" v="1082" actId="26606"/>
          <ac:spMkLst>
            <pc:docMk/>
            <pc:sldMk cId="321958889" sldId="260"/>
            <ac:spMk id="5" creationId="{6DB10FD2-F874-47A4-8B5D-F427AEA137EC}"/>
          </ac:spMkLst>
        </pc:spChg>
        <pc:spChg chg="add del">
          <ac:chgData name="Haroon Gharwi" userId="62f4c3fb93e69a39" providerId="LiveId" clId="{28D34BE2-BFB3-4AFD-9FC9-13CA15D12DC3}" dt="2019-09-14T08:32:22.341" v="994" actId="26606"/>
          <ac:spMkLst>
            <pc:docMk/>
            <pc:sldMk cId="321958889" sldId="260"/>
            <ac:spMk id="75" creationId="{3CD9DF72-87A3-404E-A828-84CBF11A8303}"/>
          </ac:spMkLst>
        </pc:spChg>
        <pc:spChg chg="add del">
          <ac:chgData name="Haroon Gharwi" userId="62f4c3fb93e69a39" providerId="LiveId" clId="{28D34BE2-BFB3-4AFD-9FC9-13CA15D12DC3}" dt="2019-09-14T08:33:44.610" v="1035" actId="26606"/>
          <ac:spMkLst>
            <pc:docMk/>
            <pc:sldMk cId="321958889" sldId="260"/>
            <ac:spMk id="81" creationId="{5E0D6276-8D53-4DDA-A15A-90E0831F6D61}"/>
          </ac:spMkLst>
        </pc:spChg>
        <pc:spChg chg="add del">
          <ac:chgData name="Haroon Gharwi" userId="62f4c3fb93e69a39" providerId="LiveId" clId="{28D34BE2-BFB3-4AFD-9FC9-13CA15D12DC3}" dt="2019-09-14T08:33:44.610" v="1035" actId="26606"/>
          <ac:spMkLst>
            <pc:docMk/>
            <pc:sldMk cId="321958889" sldId="260"/>
            <ac:spMk id="83" creationId="{00C150C7-96FB-4EB9-BDF9-212535A6089F}"/>
          </ac:spMkLst>
        </pc:spChg>
        <pc:spChg chg="add del">
          <ac:chgData name="Haroon Gharwi" userId="62f4c3fb93e69a39" providerId="LiveId" clId="{28D34BE2-BFB3-4AFD-9FC9-13CA15D12DC3}" dt="2019-09-14T08:35:55.490" v="1079" actId="26606"/>
          <ac:spMkLst>
            <pc:docMk/>
            <pc:sldMk cId="321958889" sldId="260"/>
            <ac:spMk id="86" creationId="{71B2258F-86CA-4D4D-8270-BC05FCDEBFB3}"/>
          </ac:spMkLst>
        </pc:spChg>
        <pc:spChg chg="add del">
          <ac:chgData name="Haroon Gharwi" userId="62f4c3fb93e69a39" providerId="LiveId" clId="{28D34BE2-BFB3-4AFD-9FC9-13CA15D12DC3}" dt="2019-09-14T08:36:00.994" v="1081" actId="26606"/>
          <ac:spMkLst>
            <pc:docMk/>
            <pc:sldMk cId="321958889" sldId="260"/>
            <ac:spMk id="88" creationId="{604BB9CD-970D-4FE5-B4E3-D651735BF4FE}"/>
          </ac:spMkLst>
        </pc:spChg>
        <pc:spChg chg="add del">
          <ac:chgData name="Haroon Gharwi" userId="62f4c3fb93e69a39" providerId="LiveId" clId="{28D34BE2-BFB3-4AFD-9FC9-13CA15D12DC3}" dt="2019-09-14T08:36:00.994" v="1081" actId="26606"/>
          <ac:spMkLst>
            <pc:docMk/>
            <pc:sldMk cId="321958889" sldId="260"/>
            <ac:spMk id="90" creationId="{5E0D6276-8D53-4DDA-A15A-90E0831F6D61}"/>
          </ac:spMkLst>
        </pc:spChg>
        <pc:spChg chg="add del">
          <ac:chgData name="Haroon Gharwi" userId="62f4c3fb93e69a39" providerId="LiveId" clId="{28D34BE2-BFB3-4AFD-9FC9-13CA15D12DC3}" dt="2019-09-14T08:36:00.994" v="1081" actId="26606"/>
          <ac:spMkLst>
            <pc:docMk/>
            <pc:sldMk cId="321958889" sldId="260"/>
            <ac:spMk id="92" creationId="{00C150C7-96FB-4EB9-BDF9-212535A6089F}"/>
          </ac:spMkLst>
        </pc:spChg>
        <pc:spChg chg="add del">
          <ac:chgData name="Haroon Gharwi" userId="62f4c3fb93e69a39" providerId="LiveId" clId="{28D34BE2-BFB3-4AFD-9FC9-13CA15D12DC3}" dt="2019-09-14T08:32:31.006" v="996"/>
          <ac:spMkLst>
            <pc:docMk/>
            <pc:sldMk cId="321958889" sldId="260"/>
            <ac:spMk id="141" creationId="{9228552E-C8B1-4A80-8448-0787CE0FC704}"/>
          </ac:spMkLst>
        </pc:spChg>
        <pc:spChg chg="add del">
          <ac:chgData name="Haroon Gharwi" userId="62f4c3fb93e69a39" providerId="LiveId" clId="{28D34BE2-BFB3-4AFD-9FC9-13CA15D12DC3}" dt="2019-09-14T08:33:41.706" v="1033" actId="26606"/>
          <ac:spMkLst>
            <pc:docMk/>
            <pc:sldMk cId="321958889" sldId="260"/>
            <ac:spMk id="2058" creationId="{E20EB187-900F-4AF5-813B-101456D9FD39}"/>
          </ac:spMkLst>
        </pc:spChg>
        <pc:spChg chg="add del">
          <ac:chgData name="Haroon Gharwi" userId="62f4c3fb93e69a39" providerId="LiveId" clId="{28D34BE2-BFB3-4AFD-9FC9-13CA15D12DC3}" dt="2019-09-14T08:35:24.894" v="1076" actId="26606"/>
          <ac:spMkLst>
            <pc:docMk/>
            <pc:sldMk cId="321958889" sldId="260"/>
            <ac:spMk id="2059" creationId="{8496D4E3-2042-4A7A-B321-DC5615463299}"/>
          </ac:spMkLst>
        </pc:spChg>
        <pc:spChg chg="add del">
          <ac:chgData name="Haroon Gharwi" userId="62f4c3fb93e69a39" providerId="LiveId" clId="{28D34BE2-BFB3-4AFD-9FC9-13CA15D12DC3}" dt="2019-09-14T08:33:44.610" v="1035" actId="26606"/>
          <ac:spMkLst>
            <pc:docMk/>
            <pc:sldMk cId="321958889" sldId="260"/>
            <ac:spMk id="2060" creationId="{0AB225BA-7412-4605-8E8D-5AED2BF56A11}"/>
          </ac:spMkLst>
        </pc:spChg>
        <pc:spChg chg="add del">
          <ac:chgData name="Haroon Gharwi" userId="62f4c3fb93e69a39" providerId="LiveId" clId="{28D34BE2-BFB3-4AFD-9FC9-13CA15D12DC3}" dt="2019-09-14T08:33:44.610" v="1035" actId="26606"/>
          <ac:spMkLst>
            <pc:docMk/>
            <pc:sldMk cId="321958889" sldId="260"/>
            <ac:spMk id="2061" creationId="{604BB9CD-970D-4FE5-B4E3-D651735BF4FE}"/>
          </ac:spMkLst>
        </pc:spChg>
        <pc:spChg chg="add del">
          <ac:chgData name="Haroon Gharwi" userId="62f4c3fb93e69a39" providerId="LiveId" clId="{28D34BE2-BFB3-4AFD-9FC9-13CA15D12DC3}" dt="2019-09-14T08:33:52.679" v="1037" actId="26606"/>
          <ac:spMkLst>
            <pc:docMk/>
            <pc:sldMk cId="321958889" sldId="260"/>
            <ac:spMk id="2063" creationId="{71B2258F-86CA-4D4D-8270-BC05FCDEBFB3}"/>
          </ac:spMkLst>
        </pc:spChg>
        <pc:spChg chg="add del">
          <ac:chgData name="Haroon Gharwi" userId="62f4c3fb93e69a39" providerId="LiveId" clId="{28D34BE2-BFB3-4AFD-9FC9-13CA15D12DC3}" dt="2019-09-14T08:36:01.005" v="1082" actId="26606"/>
          <ac:spMkLst>
            <pc:docMk/>
            <pc:sldMk cId="321958889" sldId="260"/>
            <ac:spMk id="2064" creationId="{E20EB187-900F-4AF5-813B-101456D9FD39}"/>
          </ac:spMkLst>
        </pc:spChg>
        <pc:spChg chg="add del">
          <ac:chgData name="Haroon Gharwi" userId="62f4c3fb93e69a39" providerId="LiveId" clId="{28D34BE2-BFB3-4AFD-9FC9-13CA15D12DC3}" dt="2019-09-14T08:36:00.994" v="1081" actId="26606"/>
          <ac:spMkLst>
            <pc:docMk/>
            <pc:sldMk cId="321958889" sldId="260"/>
            <ac:spMk id="2067" creationId="{0AB225BA-7412-4605-8E8D-5AED2BF56A11}"/>
          </ac:spMkLst>
        </pc:spChg>
        <pc:spChg chg="add">
          <ac:chgData name="Haroon Gharwi" userId="62f4c3fb93e69a39" providerId="LiveId" clId="{28D34BE2-BFB3-4AFD-9FC9-13CA15D12DC3}" dt="2019-09-14T08:36:01.005" v="1082" actId="26606"/>
          <ac:spMkLst>
            <pc:docMk/>
            <pc:sldMk cId="321958889" sldId="260"/>
            <ac:spMk id="2069" creationId="{71B2258F-86CA-4D4D-8270-BC05FCDEBFB3}"/>
          </ac:spMkLst>
        </pc:spChg>
        <pc:picChg chg="add del">
          <ac:chgData name="Haroon Gharwi" userId="62f4c3fb93e69a39" providerId="LiveId" clId="{28D34BE2-BFB3-4AFD-9FC9-13CA15D12DC3}" dt="2019-09-14T08:12:59.722" v="768" actId="478"/>
          <ac:picMkLst>
            <pc:docMk/>
            <pc:sldMk cId="321958889" sldId="260"/>
            <ac:picMk id="2050" creationId="{0EFB82EA-1164-48D7-B4D9-318E2ED229E4}"/>
          </ac:picMkLst>
        </pc:picChg>
        <pc:picChg chg="add del mod">
          <ac:chgData name="Haroon Gharwi" userId="62f4c3fb93e69a39" providerId="LiveId" clId="{28D34BE2-BFB3-4AFD-9FC9-13CA15D12DC3}" dt="2019-09-14T08:13:35.091" v="771" actId="478"/>
          <ac:picMkLst>
            <pc:docMk/>
            <pc:sldMk cId="321958889" sldId="260"/>
            <ac:picMk id="2052" creationId="{AC28743F-049E-4FEA-8FE2-2DC3B4E5DB91}"/>
          </ac:picMkLst>
        </pc:picChg>
        <pc:picChg chg="add del mod">
          <ac:chgData name="Haroon Gharwi" userId="62f4c3fb93e69a39" providerId="LiveId" clId="{28D34BE2-BFB3-4AFD-9FC9-13CA15D12DC3}" dt="2019-09-14T08:32:03.085" v="992" actId="478"/>
          <ac:picMkLst>
            <pc:docMk/>
            <pc:sldMk cId="321958889" sldId="260"/>
            <ac:picMk id="2054" creationId="{672D2204-BB2C-4A38-B923-91B56C2BA4A9}"/>
          </ac:picMkLst>
        </pc:picChg>
        <pc:picChg chg="add mod">
          <ac:chgData name="Haroon Gharwi" userId="62f4c3fb93e69a39" providerId="LiveId" clId="{28D34BE2-BFB3-4AFD-9FC9-13CA15D12DC3}" dt="2019-09-14T08:36:00.994" v="1081" actId="26606"/>
          <ac:picMkLst>
            <pc:docMk/>
            <pc:sldMk cId="321958889" sldId="260"/>
            <ac:picMk id="2056" creationId="{BBA6C786-0A10-436B-9E80-8E486497D898}"/>
          </ac:picMkLst>
        </pc:picChg>
        <pc:cxnChg chg="add del mod">
          <ac:chgData name="Haroon Gharwi" userId="62f4c3fb93e69a39" providerId="LiveId" clId="{28D34BE2-BFB3-4AFD-9FC9-13CA15D12DC3}" dt="2019-09-14T08:35:10.968" v="1074" actId="478"/>
          <ac:cxnSpMkLst>
            <pc:docMk/>
            <pc:sldMk cId="321958889" sldId="260"/>
            <ac:cxnSpMk id="7" creationId="{A724EC8E-27A1-475D-8842-ED0E9C1E94C7}"/>
          </ac:cxnSpMkLst>
        </pc:cxnChg>
        <pc:cxnChg chg="add del">
          <ac:chgData name="Haroon Gharwi" userId="62f4c3fb93e69a39" providerId="LiveId" clId="{28D34BE2-BFB3-4AFD-9FC9-13CA15D12DC3}" dt="2019-09-14T08:32:22.341" v="994" actId="26606"/>
          <ac:cxnSpMkLst>
            <pc:docMk/>
            <pc:sldMk cId="321958889" sldId="260"/>
            <ac:cxnSpMk id="77" creationId="{20E3A342-4D61-4E3F-AF90-1AB42AEB96CC}"/>
          </ac:cxnSpMkLst>
        </pc:cxnChg>
        <pc:cxnChg chg="add del">
          <ac:chgData name="Haroon Gharwi" userId="62f4c3fb93e69a39" providerId="LiveId" clId="{28D34BE2-BFB3-4AFD-9FC9-13CA15D12DC3}" dt="2019-09-14T08:33:41.706" v="1033" actId="26606"/>
          <ac:cxnSpMkLst>
            <pc:docMk/>
            <pc:sldMk cId="321958889" sldId="260"/>
            <ac:cxnSpMk id="79" creationId="{624D17C8-E9C2-48A4-AA36-D7048A6CCC41}"/>
          </ac:cxnSpMkLst>
        </pc:cxnChg>
        <pc:cxnChg chg="add del">
          <ac:chgData name="Haroon Gharwi" userId="62f4c3fb93e69a39" providerId="LiveId" clId="{28D34BE2-BFB3-4AFD-9FC9-13CA15D12DC3}" dt="2019-09-14T08:35:24.894" v="1076" actId="26606"/>
          <ac:cxnSpMkLst>
            <pc:docMk/>
            <pc:sldMk cId="321958889" sldId="260"/>
            <ac:cxnSpMk id="2062" creationId="{B44245A4-2E90-4CC3-80EB-0F26D03B9822}"/>
          </ac:cxnSpMkLst>
        </pc:cxnChg>
        <pc:cxnChg chg="add del">
          <ac:chgData name="Haroon Gharwi" userId="62f4c3fb93e69a39" providerId="LiveId" clId="{28D34BE2-BFB3-4AFD-9FC9-13CA15D12DC3}" dt="2019-09-14T08:36:01.005" v="1082" actId="26606"/>
          <ac:cxnSpMkLst>
            <pc:docMk/>
            <pc:sldMk cId="321958889" sldId="260"/>
            <ac:cxnSpMk id="2065" creationId="{624D17C8-E9C2-48A4-AA36-D7048A6CCC41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4DCA7-5365-4FA9-97CC-495ABCB9E35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9B1771C-C192-4F3D-9E6D-961074A313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Video games</a:t>
          </a:r>
          <a:endParaRPr lang="en-US"/>
        </a:p>
      </dgm:t>
    </dgm:pt>
    <dgm:pt modelId="{AE1D4F88-436A-4697-A787-C0C0FFA2F765}" type="parTrans" cxnId="{551D9201-4950-4CD2-BA50-951FD2D7C10A}">
      <dgm:prSet/>
      <dgm:spPr/>
      <dgm:t>
        <a:bodyPr/>
        <a:lstStyle/>
        <a:p>
          <a:endParaRPr lang="en-US"/>
        </a:p>
      </dgm:t>
    </dgm:pt>
    <dgm:pt modelId="{38725877-6A3F-44CD-90CB-D5232979D7B6}" type="sibTrans" cxnId="{551D9201-4950-4CD2-BA50-951FD2D7C1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EA85D7-2BDA-41A5-8E33-DF1CB72F8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Self-driving</a:t>
          </a:r>
          <a:endParaRPr lang="en-US"/>
        </a:p>
      </dgm:t>
    </dgm:pt>
    <dgm:pt modelId="{E4BAF7E0-6341-45E4-B9A0-9F8E8C227AFF}" type="parTrans" cxnId="{9ABFF6CE-CA1C-49C6-966A-1481C3044F60}">
      <dgm:prSet/>
      <dgm:spPr/>
      <dgm:t>
        <a:bodyPr/>
        <a:lstStyle/>
        <a:p>
          <a:endParaRPr lang="en-US"/>
        </a:p>
      </dgm:t>
    </dgm:pt>
    <dgm:pt modelId="{99ED465C-0A6F-49F0-8E10-A17883F8C6A1}" type="sibTrans" cxnId="{9ABFF6CE-CA1C-49C6-966A-1481C3044F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3D4C5B-C401-40C3-BF09-D3F4882D09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Image recognition </a:t>
          </a:r>
          <a:endParaRPr lang="en-US"/>
        </a:p>
      </dgm:t>
    </dgm:pt>
    <dgm:pt modelId="{89C296B1-0D29-4EF0-86FB-6374A1835C5A}" type="parTrans" cxnId="{6BE2526B-BFD4-4802-AC36-F89ABD5BE496}">
      <dgm:prSet/>
      <dgm:spPr/>
      <dgm:t>
        <a:bodyPr/>
        <a:lstStyle/>
        <a:p>
          <a:endParaRPr lang="en-US"/>
        </a:p>
      </dgm:t>
    </dgm:pt>
    <dgm:pt modelId="{555F5E52-2AB5-45A4-BD39-F8E956A7CCF7}" type="sibTrans" cxnId="{6BE2526B-BFD4-4802-AC36-F89ABD5BE496}">
      <dgm:prSet/>
      <dgm:spPr/>
      <dgm:t>
        <a:bodyPr/>
        <a:lstStyle/>
        <a:p>
          <a:endParaRPr lang="en-US"/>
        </a:p>
      </dgm:t>
    </dgm:pt>
    <dgm:pt modelId="{582470D3-6002-4D10-8460-3EAB7F9C5F92}" type="pres">
      <dgm:prSet presAssocID="{E8A4DCA7-5365-4FA9-97CC-495ABCB9E359}" presName="root" presStyleCnt="0">
        <dgm:presLayoutVars>
          <dgm:dir/>
          <dgm:resizeHandles val="exact"/>
        </dgm:presLayoutVars>
      </dgm:prSet>
      <dgm:spPr/>
    </dgm:pt>
    <dgm:pt modelId="{4456A42C-B0A9-4D24-A09F-AF135A529A1F}" type="pres">
      <dgm:prSet presAssocID="{A9B1771C-C192-4F3D-9E6D-961074A31358}" presName="compNode" presStyleCnt="0"/>
      <dgm:spPr/>
    </dgm:pt>
    <dgm:pt modelId="{8354FB00-E565-4B68-995A-6F1A61C5B5F4}" type="pres">
      <dgm:prSet presAssocID="{A9B1771C-C192-4F3D-9E6D-961074A31358}" presName="iconBgRect" presStyleLbl="bgShp" presStyleIdx="0" presStyleCnt="3"/>
      <dgm:spPr/>
    </dgm:pt>
    <dgm:pt modelId="{06E570F5-CC3E-4963-B282-138A2AB53F66}" type="pres">
      <dgm:prSet presAssocID="{A9B1771C-C192-4F3D-9E6D-961074A313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C74FDC8-ED25-4684-9F11-7DE18FE3AC87}" type="pres">
      <dgm:prSet presAssocID="{A9B1771C-C192-4F3D-9E6D-961074A31358}" presName="spaceRect" presStyleCnt="0"/>
      <dgm:spPr/>
    </dgm:pt>
    <dgm:pt modelId="{8C0A9FB7-8C11-4888-99B4-AE5F02A47DBA}" type="pres">
      <dgm:prSet presAssocID="{A9B1771C-C192-4F3D-9E6D-961074A31358}" presName="textRect" presStyleLbl="revTx" presStyleIdx="0" presStyleCnt="3">
        <dgm:presLayoutVars>
          <dgm:chMax val="1"/>
          <dgm:chPref val="1"/>
        </dgm:presLayoutVars>
      </dgm:prSet>
      <dgm:spPr/>
    </dgm:pt>
    <dgm:pt modelId="{914D3995-E0B7-46D1-B7EB-38D6B9A2AB87}" type="pres">
      <dgm:prSet presAssocID="{38725877-6A3F-44CD-90CB-D5232979D7B6}" presName="sibTrans" presStyleCnt="0"/>
      <dgm:spPr/>
    </dgm:pt>
    <dgm:pt modelId="{083FA675-ED95-49AD-BEEE-97377D5C7741}" type="pres">
      <dgm:prSet presAssocID="{91EA85D7-2BDA-41A5-8E33-DF1CB72F844A}" presName="compNode" presStyleCnt="0"/>
      <dgm:spPr/>
    </dgm:pt>
    <dgm:pt modelId="{ECBC08D2-14D5-4C54-84F5-B91DEF3F54CE}" type="pres">
      <dgm:prSet presAssocID="{91EA85D7-2BDA-41A5-8E33-DF1CB72F844A}" presName="iconBgRect" presStyleLbl="bgShp" presStyleIdx="1" presStyleCnt="3"/>
      <dgm:spPr/>
    </dgm:pt>
    <dgm:pt modelId="{C3C2EDB2-0DF7-4E3A-8DBD-8808AFE79991}" type="pres">
      <dgm:prSet presAssocID="{91EA85D7-2BDA-41A5-8E33-DF1CB72F84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A7A522BB-E538-449A-985E-C38B3E48D3F5}" type="pres">
      <dgm:prSet presAssocID="{91EA85D7-2BDA-41A5-8E33-DF1CB72F844A}" presName="spaceRect" presStyleCnt="0"/>
      <dgm:spPr/>
    </dgm:pt>
    <dgm:pt modelId="{9EC6C800-129D-4011-9122-FF6222DE6F87}" type="pres">
      <dgm:prSet presAssocID="{91EA85D7-2BDA-41A5-8E33-DF1CB72F844A}" presName="textRect" presStyleLbl="revTx" presStyleIdx="1" presStyleCnt="3">
        <dgm:presLayoutVars>
          <dgm:chMax val="1"/>
          <dgm:chPref val="1"/>
        </dgm:presLayoutVars>
      </dgm:prSet>
      <dgm:spPr/>
    </dgm:pt>
    <dgm:pt modelId="{B4B67BF7-153F-48EF-8617-8E48504F4226}" type="pres">
      <dgm:prSet presAssocID="{99ED465C-0A6F-49F0-8E10-A17883F8C6A1}" presName="sibTrans" presStyleCnt="0"/>
      <dgm:spPr/>
    </dgm:pt>
    <dgm:pt modelId="{00EFB792-7288-4BB4-AB0F-1868014521AF}" type="pres">
      <dgm:prSet presAssocID="{853D4C5B-C401-40C3-BF09-D3F4882D0938}" presName="compNode" presStyleCnt="0"/>
      <dgm:spPr/>
    </dgm:pt>
    <dgm:pt modelId="{280A20D3-2AF2-427B-BE96-93D469A6A6F7}" type="pres">
      <dgm:prSet presAssocID="{853D4C5B-C401-40C3-BF09-D3F4882D0938}" presName="iconBgRect" presStyleLbl="bgShp" presStyleIdx="2" presStyleCnt="3"/>
      <dgm:spPr/>
    </dgm:pt>
    <dgm:pt modelId="{74AAAD50-5CA2-401D-8188-8EF907E6862D}" type="pres">
      <dgm:prSet presAssocID="{853D4C5B-C401-40C3-BF09-D3F4882D09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C61A73A-5549-4791-9306-D7A7D7255C7E}" type="pres">
      <dgm:prSet presAssocID="{853D4C5B-C401-40C3-BF09-D3F4882D0938}" presName="spaceRect" presStyleCnt="0"/>
      <dgm:spPr/>
    </dgm:pt>
    <dgm:pt modelId="{62174D02-881A-43D9-ADEB-7200E5B70867}" type="pres">
      <dgm:prSet presAssocID="{853D4C5B-C401-40C3-BF09-D3F4882D093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1D9201-4950-4CD2-BA50-951FD2D7C10A}" srcId="{E8A4DCA7-5365-4FA9-97CC-495ABCB9E359}" destId="{A9B1771C-C192-4F3D-9E6D-961074A31358}" srcOrd="0" destOrd="0" parTransId="{AE1D4F88-436A-4697-A787-C0C0FFA2F765}" sibTransId="{38725877-6A3F-44CD-90CB-D5232979D7B6}"/>
    <dgm:cxn modelId="{6D9D940A-14E5-43A3-A92F-E9D90DBDFBB6}" type="presOf" srcId="{A9B1771C-C192-4F3D-9E6D-961074A31358}" destId="{8C0A9FB7-8C11-4888-99B4-AE5F02A47DBA}" srcOrd="0" destOrd="0" presId="urn:microsoft.com/office/officeart/2018/5/layout/IconCircleLabelList"/>
    <dgm:cxn modelId="{2CA33B49-99D4-48D2-B98A-41EDF56CC573}" type="presOf" srcId="{E8A4DCA7-5365-4FA9-97CC-495ABCB9E359}" destId="{582470D3-6002-4D10-8460-3EAB7F9C5F92}" srcOrd="0" destOrd="0" presId="urn:microsoft.com/office/officeart/2018/5/layout/IconCircleLabelList"/>
    <dgm:cxn modelId="{6BE2526B-BFD4-4802-AC36-F89ABD5BE496}" srcId="{E8A4DCA7-5365-4FA9-97CC-495ABCB9E359}" destId="{853D4C5B-C401-40C3-BF09-D3F4882D0938}" srcOrd="2" destOrd="0" parTransId="{89C296B1-0D29-4EF0-86FB-6374A1835C5A}" sibTransId="{555F5E52-2AB5-45A4-BD39-F8E956A7CCF7}"/>
    <dgm:cxn modelId="{475EB36E-9B8F-4F3C-84F3-94358E15B6A8}" type="presOf" srcId="{853D4C5B-C401-40C3-BF09-D3F4882D0938}" destId="{62174D02-881A-43D9-ADEB-7200E5B70867}" srcOrd="0" destOrd="0" presId="urn:microsoft.com/office/officeart/2018/5/layout/IconCircleLabelList"/>
    <dgm:cxn modelId="{C00ED58F-1A0F-4B46-90A7-37E3EEA3E054}" type="presOf" srcId="{91EA85D7-2BDA-41A5-8E33-DF1CB72F844A}" destId="{9EC6C800-129D-4011-9122-FF6222DE6F87}" srcOrd="0" destOrd="0" presId="urn:microsoft.com/office/officeart/2018/5/layout/IconCircleLabelList"/>
    <dgm:cxn modelId="{9ABFF6CE-CA1C-49C6-966A-1481C3044F60}" srcId="{E8A4DCA7-5365-4FA9-97CC-495ABCB9E359}" destId="{91EA85D7-2BDA-41A5-8E33-DF1CB72F844A}" srcOrd="1" destOrd="0" parTransId="{E4BAF7E0-6341-45E4-B9A0-9F8E8C227AFF}" sibTransId="{99ED465C-0A6F-49F0-8E10-A17883F8C6A1}"/>
    <dgm:cxn modelId="{B601DC8E-F572-4A2C-95D9-2D7377BB34A7}" type="presParOf" srcId="{582470D3-6002-4D10-8460-3EAB7F9C5F92}" destId="{4456A42C-B0A9-4D24-A09F-AF135A529A1F}" srcOrd="0" destOrd="0" presId="urn:microsoft.com/office/officeart/2018/5/layout/IconCircleLabelList"/>
    <dgm:cxn modelId="{79EAE110-6656-48D8-9670-851DE16A8525}" type="presParOf" srcId="{4456A42C-B0A9-4D24-A09F-AF135A529A1F}" destId="{8354FB00-E565-4B68-995A-6F1A61C5B5F4}" srcOrd="0" destOrd="0" presId="urn:microsoft.com/office/officeart/2018/5/layout/IconCircleLabelList"/>
    <dgm:cxn modelId="{8F626F0C-CEED-4F5B-AC04-DFE03ADCBF4A}" type="presParOf" srcId="{4456A42C-B0A9-4D24-A09F-AF135A529A1F}" destId="{06E570F5-CC3E-4963-B282-138A2AB53F66}" srcOrd="1" destOrd="0" presId="urn:microsoft.com/office/officeart/2018/5/layout/IconCircleLabelList"/>
    <dgm:cxn modelId="{C1156004-E502-43C0-AF42-F31E952E3024}" type="presParOf" srcId="{4456A42C-B0A9-4D24-A09F-AF135A529A1F}" destId="{7C74FDC8-ED25-4684-9F11-7DE18FE3AC87}" srcOrd="2" destOrd="0" presId="urn:microsoft.com/office/officeart/2018/5/layout/IconCircleLabelList"/>
    <dgm:cxn modelId="{149975B4-4886-4E21-AC56-AB798A845047}" type="presParOf" srcId="{4456A42C-B0A9-4D24-A09F-AF135A529A1F}" destId="{8C0A9FB7-8C11-4888-99B4-AE5F02A47DBA}" srcOrd="3" destOrd="0" presId="urn:microsoft.com/office/officeart/2018/5/layout/IconCircleLabelList"/>
    <dgm:cxn modelId="{30E700E9-D38E-460A-AC02-F11AE0EA07A7}" type="presParOf" srcId="{582470D3-6002-4D10-8460-3EAB7F9C5F92}" destId="{914D3995-E0B7-46D1-B7EB-38D6B9A2AB87}" srcOrd="1" destOrd="0" presId="urn:microsoft.com/office/officeart/2018/5/layout/IconCircleLabelList"/>
    <dgm:cxn modelId="{2B93450E-A09E-419C-95DE-EF549CB6036C}" type="presParOf" srcId="{582470D3-6002-4D10-8460-3EAB7F9C5F92}" destId="{083FA675-ED95-49AD-BEEE-97377D5C7741}" srcOrd="2" destOrd="0" presId="urn:microsoft.com/office/officeart/2018/5/layout/IconCircleLabelList"/>
    <dgm:cxn modelId="{8FC17E3B-831B-4717-B055-D0C677F061E8}" type="presParOf" srcId="{083FA675-ED95-49AD-BEEE-97377D5C7741}" destId="{ECBC08D2-14D5-4C54-84F5-B91DEF3F54CE}" srcOrd="0" destOrd="0" presId="urn:microsoft.com/office/officeart/2018/5/layout/IconCircleLabelList"/>
    <dgm:cxn modelId="{9A55C009-9566-4D17-9FC4-8CF55C9F8813}" type="presParOf" srcId="{083FA675-ED95-49AD-BEEE-97377D5C7741}" destId="{C3C2EDB2-0DF7-4E3A-8DBD-8808AFE79991}" srcOrd="1" destOrd="0" presId="urn:microsoft.com/office/officeart/2018/5/layout/IconCircleLabelList"/>
    <dgm:cxn modelId="{A571FFAF-201E-4F89-B289-B725B066475C}" type="presParOf" srcId="{083FA675-ED95-49AD-BEEE-97377D5C7741}" destId="{A7A522BB-E538-449A-985E-C38B3E48D3F5}" srcOrd="2" destOrd="0" presId="urn:microsoft.com/office/officeart/2018/5/layout/IconCircleLabelList"/>
    <dgm:cxn modelId="{8D3B5720-7535-4FA6-BA03-BE47C0F7B18F}" type="presParOf" srcId="{083FA675-ED95-49AD-BEEE-97377D5C7741}" destId="{9EC6C800-129D-4011-9122-FF6222DE6F87}" srcOrd="3" destOrd="0" presId="urn:microsoft.com/office/officeart/2018/5/layout/IconCircleLabelList"/>
    <dgm:cxn modelId="{D53E59D1-805F-4A57-AC04-00D1CEA50D36}" type="presParOf" srcId="{582470D3-6002-4D10-8460-3EAB7F9C5F92}" destId="{B4B67BF7-153F-48EF-8617-8E48504F4226}" srcOrd="3" destOrd="0" presId="urn:microsoft.com/office/officeart/2018/5/layout/IconCircleLabelList"/>
    <dgm:cxn modelId="{B622C1BA-F267-46CF-AAEA-6FF231191C25}" type="presParOf" srcId="{582470D3-6002-4D10-8460-3EAB7F9C5F92}" destId="{00EFB792-7288-4BB4-AB0F-1868014521AF}" srcOrd="4" destOrd="0" presId="urn:microsoft.com/office/officeart/2018/5/layout/IconCircleLabelList"/>
    <dgm:cxn modelId="{A9516B61-80C9-4B2A-88F2-29D76747F427}" type="presParOf" srcId="{00EFB792-7288-4BB4-AB0F-1868014521AF}" destId="{280A20D3-2AF2-427B-BE96-93D469A6A6F7}" srcOrd="0" destOrd="0" presId="urn:microsoft.com/office/officeart/2018/5/layout/IconCircleLabelList"/>
    <dgm:cxn modelId="{FBE065B0-0600-4AEC-A51C-399B89433149}" type="presParOf" srcId="{00EFB792-7288-4BB4-AB0F-1868014521AF}" destId="{74AAAD50-5CA2-401D-8188-8EF907E6862D}" srcOrd="1" destOrd="0" presId="urn:microsoft.com/office/officeart/2018/5/layout/IconCircleLabelList"/>
    <dgm:cxn modelId="{CB9BF863-F9F0-449E-98C3-0AF1195FAA50}" type="presParOf" srcId="{00EFB792-7288-4BB4-AB0F-1868014521AF}" destId="{4C61A73A-5549-4791-9306-D7A7D7255C7E}" srcOrd="2" destOrd="0" presId="urn:microsoft.com/office/officeart/2018/5/layout/IconCircleLabelList"/>
    <dgm:cxn modelId="{CAAACD5A-6061-41AA-BFC3-AE1BBE9E2951}" type="presParOf" srcId="{00EFB792-7288-4BB4-AB0F-1868014521AF}" destId="{62174D02-881A-43D9-ADEB-7200E5B708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4FB00-E565-4B68-995A-6F1A61C5B5F4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570F5-CC3E-4963-B282-138A2AB53F6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A9FB7-8C11-4888-99B4-AE5F02A47DB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Video games</a:t>
          </a:r>
          <a:endParaRPr lang="en-US" sz="2700" kern="1200"/>
        </a:p>
      </dsp:txBody>
      <dsp:txXfrm>
        <a:off x="75768" y="3053169"/>
        <a:ext cx="3093750" cy="720000"/>
      </dsp:txXfrm>
    </dsp:sp>
    <dsp:sp modelId="{ECBC08D2-14D5-4C54-84F5-B91DEF3F54CE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2EDB2-0DF7-4E3A-8DBD-8808AFE7999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6C800-129D-4011-9122-FF6222DE6F87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Self-driving</a:t>
          </a:r>
          <a:endParaRPr lang="en-US" sz="2700" kern="1200"/>
        </a:p>
      </dsp:txBody>
      <dsp:txXfrm>
        <a:off x="3710925" y="3053169"/>
        <a:ext cx="3093750" cy="720000"/>
      </dsp:txXfrm>
    </dsp:sp>
    <dsp:sp modelId="{280A20D3-2AF2-427B-BE96-93D469A6A6F7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AAD50-5CA2-401D-8188-8EF907E6862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74D02-881A-43D9-ADEB-7200E5B7086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Image recognition </a:t>
          </a:r>
          <a:endParaRPr lang="en-US" sz="27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D5557-4BAF-48ED-BECE-2D6689E6BDF0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3EED2-1E07-4DDE-9B2E-4985CBA6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8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3EED2-1E07-4DDE-9B2E-4985CBA6F5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3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9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7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6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4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0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9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83954-431F-4A36-83C0-3595479842E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7017B-017E-4B67-BFEA-314531290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uman brain digital x-ray 3D rendering">
            <a:extLst>
              <a:ext uri="{FF2B5EF4-FFF2-40B4-BE49-F238E27FC236}">
                <a16:creationId xmlns:a16="http://schemas.microsoft.com/office/drawing/2014/main" id="{17896AF4-D5FC-45F4-B327-53E84252B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5EE959-BDAC-4BDA-A460-102D88B4F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IMLND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B10FD2-F874-47A4-8B5D-F427AEA13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195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8B7C-5395-4ACC-80E7-E662C32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59F0-15F8-4C8C-ABFD-885D9524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49E69-9272-4970-85CD-07488AF906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2" r="53117" b="14861"/>
          <a:stretch/>
        </p:blipFill>
        <p:spPr>
          <a:xfrm>
            <a:off x="2711298" y="1515648"/>
            <a:ext cx="6769404" cy="45149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2E390A-402A-413D-889E-FCD4576E3BD4}"/>
              </a:ext>
            </a:extLst>
          </p:cNvPr>
          <p:cNvSpPr/>
          <p:nvPr/>
        </p:nvSpPr>
        <p:spPr>
          <a:xfrm>
            <a:off x="2993721" y="663879"/>
            <a:ext cx="5649238" cy="85176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FeedForward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8491FCC-2BBC-4290-8F46-D725ABA504B1}"/>
              </a:ext>
            </a:extLst>
          </p:cNvPr>
          <p:cNvSpPr/>
          <p:nvPr/>
        </p:nvSpPr>
        <p:spPr>
          <a:xfrm rot="10800000" flipV="1">
            <a:off x="2711298" y="5886016"/>
            <a:ext cx="5649231" cy="8517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Backpropagation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7A541-AF08-4A1A-8D4E-9F1844F6E3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129" r="43542" b="22420"/>
          <a:stretch/>
        </p:blipFill>
        <p:spPr>
          <a:xfrm>
            <a:off x="9120028" y="3076299"/>
            <a:ext cx="864815" cy="13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2034-51BE-427A-96B0-EC507291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635000"/>
          </a:xfrm>
        </p:spPr>
        <p:txBody>
          <a:bodyPr anchor="t">
            <a:normAutofit fontScale="90000"/>
          </a:bodyPr>
          <a:lstStyle/>
          <a:p>
            <a:r>
              <a:rPr lang="en-US" sz="4000" dirty="0"/>
              <a:t>Main Steps to build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3064-C8D2-4334-A82E-A890B9F9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14438"/>
            <a:ext cx="10425056" cy="5472112"/>
          </a:xfrm>
        </p:spPr>
        <p:txBody>
          <a:bodyPr>
            <a:noAutofit/>
          </a:bodyPr>
          <a:lstStyle/>
          <a:p>
            <a:r>
              <a:rPr lang="en-US" sz="2000" dirty="0"/>
              <a:t>Import libraries</a:t>
            </a:r>
          </a:p>
          <a:p>
            <a:r>
              <a:rPr lang="en-US" sz="2000" dirty="0"/>
              <a:t>Data gathering</a:t>
            </a:r>
          </a:p>
          <a:p>
            <a:r>
              <a:rPr lang="en-US" sz="2000" dirty="0"/>
              <a:t>Data cleaning</a:t>
            </a:r>
          </a:p>
          <a:p>
            <a:r>
              <a:rPr lang="en-US" sz="2000" dirty="0"/>
              <a:t>Data preprocessing</a:t>
            </a:r>
          </a:p>
          <a:p>
            <a:r>
              <a:rPr lang="en-US" sz="2000" dirty="0"/>
              <a:t>Define variables </a:t>
            </a:r>
          </a:p>
          <a:p>
            <a:r>
              <a:rPr lang="en-US" sz="2000" dirty="0"/>
              <a:t>Data splitting: to training, validation, and testing sets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Define model 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Model Architecture: Input layer, hidden layer, output layer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Model parameters: loss function, activation function, learning rate, epoch…</a:t>
            </a:r>
          </a:p>
          <a:p>
            <a:r>
              <a:rPr lang="en-US" sz="2000" dirty="0"/>
              <a:t>Tune the model</a:t>
            </a:r>
          </a:p>
          <a:p>
            <a:r>
              <a:rPr lang="en-US" sz="2000" dirty="0"/>
              <a:t>Fit the model</a:t>
            </a:r>
          </a:p>
          <a:p>
            <a:r>
              <a:rPr lang="en-US" sz="2000" dirty="0"/>
              <a:t>Model prediction</a:t>
            </a:r>
          </a:p>
          <a:p>
            <a:r>
              <a:rPr lang="en-US" sz="2000" dirty="0"/>
              <a:t>Model accuracy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8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Image result for deep learning">
            <a:extLst>
              <a:ext uri="{FF2B5EF4-FFF2-40B4-BE49-F238E27FC236}">
                <a16:creationId xmlns:a16="http://schemas.microsoft.com/office/drawing/2014/main" id="{27FA2CA1-4A86-4D9E-815D-8A91FA0EC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26B7A-77A6-4A4F-99C0-2A665CDD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Deep learning limitations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B841-7B12-416A-97F4-562301A7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Underfitting/ overfitting problem</a:t>
            </a:r>
            <a:endParaRPr lang="ar-SA" dirty="0">
              <a:solidFill>
                <a:srgbClr val="FFFFFF"/>
              </a:solidFill>
            </a:endParaRPr>
          </a:p>
          <a:p>
            <a:r>
              <a:rPr lang="en-GB" dirty="0" err="1">
                <a:solidFill>
                  <a:srgbClr val="FFFFFF"/>
                </a:solidFill>
              </a:rPr>
              <a:t>BlackBox</a:t>
            </a:r>
            <a:r>
              <a:rPr lang="en-GB" dirty="0">
                <a:solidFill>
                  <a:srgbClr val="FFFFFF"/>
                </a:solidFill>
              </a:rPr>
              <a:t> problem</a:t>
            </a:r>
          </a:p>
          <a:p>
            <a:r>
              <a:rPr lang="en-GB" dirty="0">
                <a:solidFill>
                  <a:srgbClr val="FFFFFF"/>
                </a:solidFill>
              </a:rPr>
              <a:t>Time processing problem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59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deep learning">
            <a:extLst>
              <a:ext uri="{FF2B5EF4-FFF2-40B4-BE49-F238E27FC236}">
                <a16:creationId xmlns:a16="http://schemas.microsoft.com/office/drawing/2014/main" id="{FCC04501-84CE-4046-9C5A-F12AD54A1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4"/>
            <a:ext cx="12192000" cy="677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4EAD8-2806-479E-9A48-75E67B07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Deep learning applications: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CAF9B0-17C4-4D93-B1D4-882E9BE64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1669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6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3AA47E0F-EDA3-4165-972B-DB862FEA25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20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AB86-FCBD-429D-85BF-4A6C6EF7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2EE5-BC82-4A01-8108-E6F8A8D83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CF5EE-D962-4D27-9AFF-C91060592612}"/>
              </a:ext>
            </a:extLst>
          </p:cNvPr>
          <p:cNvSpPr/>
          <p:nvPr/>
        </p:nvSpPr>
        <p:spPr>
          <a:xfrm>
            <a:off x="816571" y="4300979"/>
            <a:ext cx="1682736" cy="7516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51B24-DF26-4DF3-ABDC-F100ADE8D0B8}"/>
              </a:ext>
            </a:extLst>
          </p:cNvPr>
          <p:cNvSpPr/>
          <p:nvPr/>
        </p:nvSpPr>
        <p:spPr>
          <a:xfrm>
            <a:off x="2733773" y="4300979"/>
            <a:ext cx="1682736" cy="751603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A6438-B8D2-4362-BC9B-CFEA3DD8AB7E}"/>
              </a:ext>
            </a:extLst>
          </p:cNvPr>
          <p:cNvSpPr/>
          <p:nvPr/>
        </p:nvSpPr>
        <p:spPr>
          <a:xfrm>
            <a:off x="5254632" y="4300979"/>
            <a:ext cx="1682736" cy="7516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cxnSp>
        <p:nvCxnSpPr>
          <p:cNvPr id="7" name="Straight Arrow Connector 9">
            <a:extLst>
              <a:ext uri="{FF2B5EF4-FFF2-40B4-BE49-F238E27FC236}">
                <a16:creationId xmlns:a16="http://schemas.microsoft.com/office/drawing/2014/main" id="{156BF7C1-D599-4FB1-9FDC-1E180A86A1ED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1657940" y="4011409"/>
            <a:ext cx="1679491" cy="289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DA0086C8-8F05-4E6E-968A-6B85A3CF4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02"/>
          <a:stretch/>
        </p:blipFill>
        <p:spPr bwMode="auto">
          <a:xfrm>
            <a:off x="1814513" y="190500"/>
            <a:ext cx="8562975" cy="36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14">
            <a:extLst>
              <a:ext uri="{FF2B5EF4-FFF2-40B4-BE49-F238E27FC236}">
                <a16:creationId xmlns:a16="http://schemas.microsoft.com/office/drawing/2014/main" id="{9DA60F14-C912-4387-A6FB-126313373DD8}"/>
              </a:ext>
            </a:extLst>
          </p:cNvPr>
          <p:cNvCxnSpPr/>
          <p:nvPr/>
        </p:nvCxnSpPr>
        <p:spPr>
          <a:xfrm rot="16200000" flipH="1">
            <a:off x="3196175" y="3851155"/>
            <a:ext cx="518474" cy="32051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B6A449-9A02-470B-A7D6-8D4EA3EC6A98}"/>
              </a:ext>
            </a:extLst>
          </p:cNvPr>
          <p:cNvCxnSpPr>
            <a:cxnSpLocks/>
          </p:cNvCxnSpPr>
          <p:nvPr/>
        </p:nvCxnSpPr>
        <p:spPr>
          <a:xfrm>
            <a:off x="6096000" y="3752171"/>
            <a:ext cx="2" cy="47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D19338A-6434-4AC5-A3F1-E90CB027425A}"/>
              </a:ext>
            </a:extLst>
          </p:cNvPr>
          <p:cNvSpPr/>
          <p:nvPr/>
        </p:nvSpPr>
        <p:spPr>
          <a:xfrm>
            <a:off x="2733773" y="5769097"/>
            <a:ext cx="1682736" cy="751603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perceptron</a:t>
            </a:r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:a16="http://schemas.microsoft.com/office/drawing/2014/main" id="{444EE79A-B7E9-4D31-9EB8-B99A72135E0F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3237934" y="5431890"/>
            <a:ext cx="674412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8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A557-935A-4395-B101-E8D53721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3416-9A8C-4E2B-B5BC-5888FF65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1DC6CB-1EC2-4FD2-989E-67E626AA8106}"/>
              </a:ext>
            </a:extLst>
          </p:cNvPr>
          <p:cNvGrpSpPr/>
          <p:nvPr/>
        </p:nvGrpSpPr>
        <p:grpSpPr>
          <a:xfrm>
            <a:off x="1382946" y="113516"/>
            <a:ext cx="8257162" cy="6379359"/>
            <a:chOff x="838200" y="1027906"/>
            <a:chExt cx="5586609" cy="4316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9B8135-566D-43FF-A8F3-45A777A16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7" t="52786" r="65077" b="1369"/>
            <a:stretch/>
          </p:blipFill>
          <p:spPr>
            <a:xfrm>
              <a:off x="838200" y="1027906"/>
              <a:ext cx="4359058" cy="43161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0468E1-F8D5-4010-8774-74633FE9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360" t="52660" r="38010" b="1495"/>
            <a:stretch/>
          </p:blipFill>
          <p:spPr>
            <a:xfrm>
              <a:off x="5198302" y="1027906"/>
              <a:ext cx="1226507" cy="4316130"/>
            </a:xfrm>
            <a:prstGeom prst="rect">
              <a:avLst/>
            </a:prstGeom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F238F-CDD8-4E41-8E77-7FBA63B404A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3700" r="43735" b="61249"/>
          <a:stretch/>
        </p:blipFill>
        <p:spPr>
          <a:xfrm>
            <a:off x="4876212" y="3037013"/>
            <a:ext cx="2220252" cy="141051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F699A5E-0A0A-426C-BB39-452F6BFA5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2" t="84858" r="73839"/>
          <a:stretch/>
        </p:blipFill>
        <p:spPr>
          <a:xfrm>
            <a:off x="1929849" y="6032711"/>
            <a:ext cx="1702340" cy="82528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7FDD9BD-BAE1-4559-9E34-A377882D6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32" t="84493" r="12699" b="365"/>
          <a:stretch/>
        </p:blipFill>
        <p:spPr>
          <a:xfrm>
            <a:off x="5135168" y="6032711"/>
            <a:ext cx="1702340" cy="8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0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A557-935A-4395-B101-E8D53721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3416-9A8C-4E2B-B5BC-5888FF657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F238F-CDD8-4E41-8E77-7FBA63B404A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 t="3700" r="43735" b="61249"/>
          <a:stretch/>
        </p:blipFill>
        <p:spPr>
          <a:xfrm>
            <a:off x="4876212" y="3037013"/>
            <a:ext cx="2220252" cy="141051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F699A5E-0A0A-426C-BB39-452F6BFA5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2" t="84858" r="73839"/>
          <a:stretch/>
        </p:blipFill>
        <p:spPr>
          <a:xfrm>
            <a:off x="1284344" y="6032710"/>
            <a:ext cx="1702340" cy="82528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7FDD9BD-BAE1-4559-9E34-A377882D6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32" t="84493" r="12699" b="365"/>
          <a:stretch/>
        </p:blipFill>
        <p:spPr>
          <a:xfrm>
            <a:off x="4616732" y="6020215"/>
            <a:ext cx="1702340" cy="825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3A32E-CBC9-4CD9-A6F4-7A550B43598B}"/>
              </a:ext>
            </a:extLst>
          </p:cNvPr>
          <p:cNvPicPr/>
          <p:nvPr/>
        </p:nvPicPr>
        <p:blipFill rotWithShape="1">
          <a:blip r:embed="rId4"/>
          <a:srcRect l="2121" t="20939" b="1779"/>
          <a:stretch/>
        </p:blipFill>
        <p:spPr>
          <a:xfrm>
            <a:off x="1026367" y="1825625"/>
            <a:ext cx="8683690" cy="3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8161AA-9D86-4961-9A2A-BC065AA5E78E}"/>
              </a:ext>
            </a:extLst>
          </p:cNvPr>
          <p:cNvSpPr/>
          <p:nvPr/>
        </p:nvSpPr>
        <p:spPr>
          <a:xfrm>
            <a:off x="2986684" y="2018675"/>
            <a:ext cx="4860361" cy="366366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5EF379B2-E783-4449-B4FB-8EDFE27B57D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34365" r="58326" b="17182"/>
          <a:stretch/>
        </p:blipFill>
        <p:spPr>
          <a:xfrm>
            <a:off x="8401050" y="384175"/>
            <a:ext cx="2952750" cy="19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C6F0-B727-43AA-9192-1BE14214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9B0C4-3B3A-4AB3-8141-35E1B8F67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2"/>
          <a:stretch/>
        </p:blipFill>
        <p:spPr>
          <a:xfrm>
            <a:off x="0" y="0"/>
            <a:ext cx="11019848" cy="62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836A-01B6-4B0D-A2CA-F7B17781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6416-560B-4D29-96BE-6D49C621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93A841-8600-4340-9E19-8C0037C402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C3B47E-9BC4-4517-B669-71C54E5A164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719D21-79F3-436D-9DD7-D16B39395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454382-3D68-4082-8087-FF812A0C2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1981" b="75679"/>
              <a:stretch/>
            </p:blipFill>
            <p:spPr>
              <a:xfrm>
                <a:off x="0" y="0"/>
                <a:ext cx="3657600" cy="132556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7B00ED-FA12-4130-AFC4-4A0655249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098" r="69272" b="68980"/>
              <a:stretch/>
            </p:blipFill>
            <p:spPr>
              <a:xfrm>
                <a:off x="0" y="1072192"/>
                <a:ext cx="2956142" cy="595313"/>
              </a:xfrm>
              <a:prstGeom prst="rect">
                <a:avLst/>
              </a:prstGeom>
            </p:spPr>
          </p:pic>
        </p:grp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6BB3B93B-0D82-4E3E-98C1-9F1C1030B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92" t="84858" r="73839"/>
            <a:stretch/>
          </p:blipFill>
          <p:spPr>
            <a:xfrm>
              <a:off x="418290" y="5960585"/>
              <a:ext cx="1702340" cy="825289"/>
            </a:xfrm>
            <a:prstGeom prst="rect">
              <a:avLst/>
            </a:prstGeom>
          </p:spPr>
        </p:pic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BD4ACE66-42B2-4D50-9EB4-526963E62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97" t="84493" r="47034" b="365"/>
            <a:stretch/>
          </p:blipFill>
          <p:spPr>
            <a:xfrm>
              <a:off x="3440350" y="5960585"/>
              <a:ext cx="1702340" cy="825289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DCA045F4-BDFB-404B-A343-C81D273D5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97" t="84493" r="47034" b="365"/>
            <a:stretch/>
          </p:blipFill>
          <p:spPr>
            <a:xfrm>
              <a:off x="6440523" y="5960585"/>
              <a:ext cx="1702340" cy="825289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8076517B-9624-444B-BFCA-761875EEE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732" t="84493" r="12699" b="365"/>
            <a:stretch/>
          </p:blipFill>
          <p:spPr>
            <a:xfrm>
              <a:off x="9511225" y="5960585"/>
              <a:ext cx="1702340" cy="82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96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B967F9-4808-4C90-B2E1-94BC5B014348}"/>
              </a:ext>
            </a:extLst>
          </p:cNvPr>
          <p:cNvSpPr/>
          <p:nvPr/>
        </p:nvSpPr>
        <p:spPr>
          <a:xfrm>
            <a:off x="0" y="6311899"/>
            <a:ext cx="12192000" cy="595313"/>
          </a:xfrm>
          <a:prstGeom prst="rect">
            <a:avLst/>
          </a:prstGeom>
          <a:solidFill>
            <a:srgbClr val="2F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D30AF-07BB-4681-A6BE-0C8B4956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24D9-E440-4481-8BE6-3E7C4CE2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EFEF9-24B5-43B7-AFAD-A933EDA99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48794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13F3D-4ED5-409A-8BC0-AB629F0E28FC}"/>
              </a:ext>
            </a:extLst>
          </p:cNvPr>
          <p:cNvSpPr/>
          <p:nvPr/>
        </p:nvSpPr>
        <p:spPr>
          <a:xfrm>
            <a:off x="0" y="207276"/>
            <a:ext cx="3538462" cy="1460500"/>
          </a:xfrm>
          <a:prstGeom prst="rect">
            <a:avLst/>
          </a:prstGeom>
          <a:solidFill>
            <a:srgbClr val="2F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5A75A-8335-4C6C-9157-C81BA9628FF3}"/>
              </a:ext>
            </a:extLst>
          </p:cNvPr>
          <p:cNvSpPr/>
          <p:nvPr/>
        </p:nvSpPr>
        <p:spPr>
          <a:xfrm>
            <a:off x="10482606" y="414338"/>
            <a:ext cx="1466136" cy="5920474"/>
          </a:xfrm>
          <a:prstGeom prst="rect">
            <a:avLst/>
          </a:prstGeom>
          <a:solidFill>
            <a:srgbClr val="2F3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EC2B443-325D-4320-9961-9DA461888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2" t="84858" r="73839"/>
          <a:stretch/>
        </p:blipFill>
        <p:spPr>
          <a:xfrm>
            <a:off x="691667" y="6057104"/>
            <a:ext cx="1702340" cy="82528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7B617F9-7C5E-4A3B-8F01-00BF8CBD6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97" t="84493" r="47034" b="365"/>
          <a:stretch/>
        </p:blipFill>
        <p:spPr>
          <a:xfrm>
            <a:off x="4034238" y="6057104"/>
            <a:ext cx="1702340" cy="82528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B411363-1A2C-466C-89BB-A295C0B5D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32" t="84493" r="12699" b="365"/>
          <a:stretch/>
        </p:blipFill>
        <p:spPr>
          <a:xfrm>
            <a:off x="8285744" y="6057104"/>
            <a:ext cx="1702340" cy="825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489AB-1593-482C-8B33-82F37DB1D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981" b="75679"/>
          <a:stretch/>
        </p:blipFill>
        <p:spPr>
          <a:xfrm>
            <a:off x="0" y="-337457"/>
            <a:ext cx="365760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9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7410E9-89A1-4050-8C6E-4E4084B5D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561" r="35857" b="1345"/>
          <a:stretch/>
        </p:blipFill>
        <p:spPr>
          <a:xfrm>
            <a:off x="1870552" y="1192248"/>
            <a:ext cx="8450896" cy="541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A69E9-31FC-4AC0-B5CD-E6C29DC2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4847B-103D-424F-AD58-B2F54F50F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1" b="75679"/>
          <a:stretch/>
        </p:blipFill>
        <p:spPr>
          <a:xfrm>
            <a:off x="0" y="0"/>
            <a:ext cx="3657600" cy="132556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A15BDDF-EC64-4283-A350-1686E4FB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0" t="80768" r="91285" b="14746"/>
          <a:stretch/>
        </p:blipFill>
        <p:spPr>
          <a:xfrm>
            <a:off x="3108052" y="4301412"/>
            <a:ext cx="193076" cy="332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7ABB7-D5E0-4556-82D1-A0F4DF8DFD87}"/>
              </a:ext>
            </a:extLst>
          </p:cNvPr>
          <p:cNvSpPr txBox="1"/>
          <p:nvPr/>
        </p:nvSpPr>
        <p:spPr>
          <a:xfrm>
            <a:off x="3030776" y="42104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Nova" panose="020B05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922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C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28BC-7BD5-4339-AE52-2CB607E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Model Training: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0992-C30F-43F4-A974-09AA5613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Process of training neural network: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</a:rPr>
              <a:t>FeedForward</a:t>
            </a:r>
            <a:r>
              <a:rPr lang="en-GB" dirty="0">
                <a:solidFill>
                  <a:schemeClr val="bg1"/>
                </a:solidFill>
              </a:rPr>
              <a:t>: build the equation of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</a:rPr>
              <a:t>Backpropogation</a:t>
            </a:r>
            <a:r>
              <a:rPr lang="en-GB" dirty="0">
                <a:solidFill>
                  <a:schemeClr val="bg1"/>
                </a:solidFill>
              </a:rPr>
              <a:t>: update the weights of the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5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123</Words>
  <Application>Microsoft Office PowerPoint</Application>
  <PresentationFormat>Widescreen</PresentationFormat>
  <Paragraphs>37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Nova</vt:lpstr>
      <vt:lpstr>Calibri</vt:lpstr>
      <vt:lpstr>Calibri Light</vt:lpstr>
      <vt:lpstr>Office Theme</vt:lpstr>
      <vt:lpstr>IMLND</vt:lpstr>
      <vt:lpstr>PowerPoint Presentation</vt:lpstr>
      <vt:lpstr>PowerPoint Presentation</vt:lpstr>
      <vt:lpstr>Activation function</vt:lpstr>
      <vt:lpstr>PowerPoint Presentation</vt:lpstr>
      <vt:lpstr>PowerPoint Presentation</vt:lpstr>
      <vt:lpstr>PowerPoint Presentation</vt:lpstr>
      <vt:lpstr>PowerPoint Presentation</vt:lpstr>
      <vt:lpstr>Model Training:</vt:lpstr>
      <vt:lpstr>PowerPoint Presentation</vt:lpstr>
      <vt:lpstr>Main Steps to build a model</vt:lpstr>
      <vt:lpstr>Deep learning limitations</vt:lpstr>
      <vt:lpstr>Deep learning applications: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</dc:title>
  <dc:creator>Haroon Gharwi</dc:creator>
  <cp:lastModifiedBy>Haroon Gharwi</cp:lastModifiedBy>
  <cp:revision>1</cp:revision>
  <dcterms:created xsi:type="dcterms:W3CDTF">2019-10-05T09:29:30Z</dcterms:created>
  <dcterms:modified xsi:type="dcterms:W3CDTF">2020-05-30T15:58:53Z</dcterms:modified>
</cp:coreProperties>
</file>